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317" r:id="rId4"/>
    <p:sldId id="321" r:id="rId5"/>
    <p:sldId id="403" r:id="rId6"/>
    <p:sldId id="318" r:id="rId7"/>
    <p:sldId id="320" r:id="rId8"/>
    <p:sldId id="322" r:id="rId9"/>
    <p:sldId id="288" r:id="rId10"/>
    <p:sldId id="314" r:id="rId11"/>
    <p:sldId id="315" r:id="rId12"/>
  </p:sldIdLst>
  <p:sldSz cx="12192000" cy="6858000"/>
  <p:notesSz cx="6858000" cy="9144000"/>
  <p:embeddedFontLst>
    <p:embeddedFont>
      <p:font typeface="Avenir Next LT Pro" panose="020B0504020202020204" pitchFamily="34" charset="-18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1FA8F510-DCCC-405E-9F92-8058A7445443}">
          <p14:sldIdLst>
            <p14:sldId id="256"/>
            <p14:sldId id="270"/>
            <p14:sldId id="317"/>
            <p14:sldId id="321"/>
            <p14:sldId id="403"/>
            <p14:sldId id="318"/>
            <p14:sldId id="320"/>
            <p14:sldId id="322"/>
            <p14:sldId id="288"/>
            <p14:sldId id="314"/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ᵀᴴᴱ ᴼᴿᴵᴳᴵᴻᴬᴸ Wolfenstein" userId="215f646470bc261a" providerId="LiveId" clId="{537263B5-3E0B-448C-A9EE-9CBF8D4B39FD}"/>
    <pc:docChg chg="undo custSel addSld delSld modSld modSection">
      <pc:chgData name="Siniša ᵀᴴᴱ ᴼᴿᴵᴳᴵᴻᴬᴸ Wolfenstein" userId="215f646470bc261a" providerId="LiveId" clId="{537263B5-3E0B-448C-A9EE-9CBF8D4B39FD}" dt="2021-04-08T08:07:35.288" v="1689" actId="20577"/>
      <pc:docMkLst>
        <pc:docMk/>
      </pc:docMkLst>
      <pc:sldChg chg="modSp">
        <pc:chgData name="Siniša ᵀᴴᴱ ᴼᴿᴵᴳᴵᴻᴬᴸ Wolfenstein" userId="215f646470bc261a" providerId="LiveId" clId="{537263B5-3E0B-448C-A9EE-9CBF8D4B39FD}" dt="2021-04-08T07:18:51.548" v="22" actId="20577"/>
        <pc:sldMkLst>
          <pc:docMk/>
          <pc:sldMk cId="4263532617" sldId="256"/>
        </pc:sldMkLst>
        <pc:spChg chg="mod">
          <ac:chgData name="Siniša ᵀᴴᴱ ᴼᴿᴵᴳᴵᴻᴬᴸ Wolfenstein" userId="215f646470bc261a" providerId="LiveId" clId="{537263B5-3E0B-448C-A9EE-9CBF8D4B39FD}" dt="2021-04-08T07:18:48.190" v="21" actId="20577"/>
          <ac:spMkLst>
            <pc:docMk/>
            <pc:sldMk cId="4263532617" sldId="256"/>
            <ac:spMk id="6" creationId="{219D025C-7893-4E8A-BC52-A9994456BE5D}"/>
          </ac:spMkLst>
        </pc:spChg>
        <pc:spChg chg="mod">
          <ac:chgData name="Siniša ᵀᴴᴱ ᴼᴿᴵᴳᴵᴻᴬᴸ Wolfenstein" userId="215f646470bc261a" providerId="LiveId" clId="{537263B5-3E0B-448C-A9EE-9CBF8D4B39FD}" dt="2021-04-08T07:18:51.548" v="22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modSp">
        <pc:chgData name="Siniša ᵀᴴᴱ ᴼᴿᴵᴳᴵᴻᴬᴸ Wolfenstein" userId="215f646470bc261a" providerId="LiveId" clId="{537263B5-3E0B-448C-A9EE-9CBF8D4B39FD}" dt="2021-04-08T07:39:15.143" v="756" actId="20577"/>
        <pc:sldMkLst>
          <pc:docMk/>
          <pc:sldMk cId="891775711" sldId="270"/>
        </pc:sldMkLst>
        <pc:spChg chg="mod">
          <ac:chgData name="Siniša ᵀᴴᴱ ᴼᴿᴵᴳᴵᴻᴬᴸ Wolfenstein" userId="215f646470bc261a" providerId="LiveId" clId="{537263B5-3E0B-448C-A9EE-9CBF8D4B39FD}" dt="2021-04-08T07:34:33.450" v="682" actId="20577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537263B5-3E0B-448C-A9EE-9CBF8D4B39FD}" dt="2021-04-08T07:38:45.311" v="740" actId="14100"/>
          <ac:spMkLst>
            <pc:docMk/>
            <pc:sldMk cId="891775711" sldId="270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537263B5-3E0B-448C-A9EE-9CBF8D4B39FD}" dt="2021-04-08T07:39:15.143" v="756" actId="20577"/>
          <ac:spMkLst>
            <pc:docMk/>
            <pc:sldMk cId="891775711" sldId="270"/>
            <ac:spMk id="11" creationId="{639D15B7-796E-4C70-B2C9-85293A355360}"/>
          </ac:spMkLst>
        </pc:spChg>
        <pc:spChg chg="mod">
          <ac:chgData name="Siniša ᵀᴴᴱ ᴼᴿᴵᴳᴵᴻᴬᴸ Wolfenstein" userId="215f646470bc261a" providerId="LiveId" clId="{537263B5-3E0B-448C-A9EE-9CBF8D4B39FD}" dt="2021-04-08T07:38:53.593" v="743" actId="20577"/>
          <ac:spMkLst>
            <pc:docMk/>
            <pc:sldMk cId="891775711" sldId="270"/>
            <ac:spMk id="15" creationId="{84021297-2EC5-4993-8224-07F7C7692073}"/>
          </ac:spMkLst>
        </pc:spChg>
        <pc:spChg chg="mod">
          <ac:chgData name="Siniša ᵀᴴᴱ ᴼᴿᴵᴳᴵᴻᴬᴸ Wolfenstein" userId="215f646470bc261a" providerId="LiveId" clId="{537263B5-3E0B-448C-A9EE-9CBF8D4B39FD}" dt="2021-04-08T07:38:58.732" v="745" actId="20577"/>
          <ac:spMkLst>
            <pc:docMk/>
            <pc:sldMk cId="891775711" sldId="270"/>
            <ac:spMk id="16" creationId="{44701181-CD8C-40EB-A576-58F17B7D1FF1}"/>
          </ac:spMkLst>
        </pc:spChg>
        <pc:spChg chg="mod">
          <ac:chgData name="Siniša ᵀᴴᴱ ᴼᴿᴵᴳᴵᴻᴬᴸ Wolfenstein" userId="215f646470bc261a" providerId="LiveId" clId="{537263B5-3E0B-448C-A9EE-9CBF8D4B39FD}" dt="2021-04-08T07:39:03.641" v="747" actId="20577"/>
          <ac:spMkLst>
            <pc:docMk/>
            <pc:sldMk cId="891775711" sldId="270"/>
            <ac:spMk id="18" creationId="{C596EBC7-9CD0-431A-9828-20E1A8FEC180}"/>
          </ac:spMkLst>
        </pc:spChg>
        <pc:spChg chg="mod">
          <ac:chgData name="Siniša ᵀᴴᴱ ᴼᴿᴵᴳᴵᴻᴬᴸ Wolfenstein" userId="215f646470bc261a" providerId="LiveId" clId="{537263B5-3E0B-448C-A9EE-9CBF8D4B39FD}" dt="2021-04-08T07:39:09.604" v="750" actId="20577"/>
          <ac:spMkLst>
            <pc:docMk/>
            <pc:sldMk cId="891775711" sldId="270"/>
            <ac:spMk id="19" creationId="{D885C5D8-F6F3-414C-B581-334037FE4CD1}"/>
          </ac:spMkLst>
        </pc:spChg>
        <pc:picChg chg="mod">
          <ac:chgData name="Siniša ᵀᴴᴱ ᴼᴿᴵᴳᴵᴻᴬᴸ Wolfenstein" userId="215f646470bc261a" providerId="LiveId" clId="{537263B5-3E0B-448C-A9EE-9CBF8D4B39FD}" dt="2021-04-08T07:35:03.411" v="683" actId="14826"/>
          <ac:picMkLst>
            <pc:docMk/>
            <pc:sldMk cId="891775711" sldId="27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537263B5-3E0B-448C-A9EE-9CBF8D4B39FD}" dt="2021-04-08T07:37:39.595" v="693" actId="1076"/>
          <ac:picMkLst>
            <pc:docMk/>
            <pc:sldMk cId="891775711" sldId="270"/>
            <ac:picMk id="3" creationId="{DCB64642-CE4F-4D9C-A92A-9A8EF9D7D4F4}"/>
          </ac:picMkLst>
        </pc:picChg>
      </pc:sldChg>
      <pc:sldChg chg="modSp modAnim">
        <pc:chgData name="Siniša ᵀᴴᴱ ᴼᴿᴵᴳᴵᴻᴬᴸ Wolfenstein" userId="215f646470bc261a" providerId="LiveId" clId="{537263B5-3E0B-448C-A9EE-9CBF8D4B39FD}" dt="2021-04-08T07:53:32.005" v="1203"/>
        <pc:sldMkLst>
          <pc:docMk/>
          <pc:sldMk cId="2122178903" sldId="288"/>
        </pc:sldMkLst>
        <pc:spChg chg="mod">
          <ac:chgData name="Siniša ᵀᴴᴱ ᴼᴿᴵᴳᴵᴻᴬᴸ Wolfenstein" userId="215f646470bc261a" providerId="LiveId" clId="{537263B5-3E0B-448C-A9EE-9CBF8D4B39FD}" dt="2021-04-08T07:24:31.522" v="460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537263B5-3E0B-448C-A9EE-9CBF8D4B39FD}" dt="2021-04-08T07:23:06.175" v="458" actId="27636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537263B5-3E0B-448C-A9EE-9CBF8D4B39FD}" dt="2021-04-08T07:24:45.282" v="467" actId="20577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537263B5-3E0B-448C-A9EE-9CBF8D4B39FD}" dt="2021-04-08T07:25:06.345" v="468" actId="14826"/>
          <ac:picMkLst>
            <pc:docMk/>
            <pc:sldMk cId="2122178903" sldId="288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537263B5-3E0B-448C-A9EE-9CBF8D4B39FD}" dt="2021-04-08T07:28:26.510" v="485" actId="20577"/>
        <pc:sldMkLst>
          <pc:docMk/>
          <pc:sldMk cId="1946943873" sldId="314"/>
        </pc:sldMkLst>
        <pc:spChg chg="mod">
          <ac:chgData name="Siniša ᵀᴴᴱ ᴼᴿᴵᴳᴵᴻᴬᴸ Wolfenstein" userId="215f646470bc261a" providerId="LiveId" clId="{537263B5-3E0B-448C-A9EE-9CBF8D4B39FD}" dt="2021-04-08T07:28:26.510" v="485" actId="20577"/>
          <ac:spMkLst>
            <pc:docMk/>
            <pc:sldMk cId="1946943873" sldId="314"/>
            <ac:spMk id="21" creationId="{C03A6ED2-998A-49F2-AE0F-6C531227C4CB}"/>
          </ac:spMkLst>
        </pc:spChg>
        <pc:picChg chg="mod">
          <ac:chgData name="Siniša ᵀᴴᴱ ᴼᴿᴵᴳᴵᴻᴬᴸ Wolfenstein" userId="215f646470bc261a" providerId="LiveId" clId="{537263B5-3E0B-448C-A9EE-9CBF8D4B39FD}" dt="2021-04-08T07:26:23.613" v="471" actId="14826"/>
          <ac:picMkLst>
            <pc:docMk/>
            <pc:sldMk cId="1946943873" sldId="314"/>
            <ac:picMk id="2" creationId="{2068D026-C899-4324-B487-EEC53BF98A1E}"/>
          </ac:picMkLst>
        </pc:picChg>
        <pc:picChg chg="mod">
          <ac:chgData name="Siniša ᵀᴴᴱ ᴼᴿᴵᴳᴵᴻᴬᴸ Wolfenstein" userId="215f646470bc261a" providerId="LiveId" clId="{537263B5-3E0B-448C-A9EE-9CBF8D4B39FD}" dt="2021-04-08T07:25:11.739" v="469" actId="14826"/>
          <ac:picMkLst>
            <pc:docMk/>
            <pc:sldMk cId="1946943873" sldId="314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537263B5-3E0B-448C-A9EE-9CBF8D4B39FD}" dt="2021-04-08T07:26:29.574" v="472" actId="1076"/>
          <ac:picMkLst>
            <pc:docMk/>
            <pc:sldMk cId="1946943873" sldId="314"/>
            <ac:picMk id="7" creationId="{198101F4-3C25-4A44-8195-36A7262B8AC3}"/>
          </ac:picMkLst>
        </pc:picChg>
        <pc:picChg chg="mod">
          <ac:chgData name="Siniša ᵀᴴᴱ ᴼᴿᴵᴳᴵᴻᴬᴸ Wolfenstein" userId="215f646470bc261a" providerId="LiveId" clId="{537263B5-3E0B-448C-A9EE-9CBF8D4B39FD}" dt="2021-04-08T07:26:35.916" v="473" actId="1076"/>
          <ac:picMkLst>
            <pc:docMk/>
            <pc:sldMk cId="1946943873" sldId="314"/>
            <ac:picMk id="10" creationId="{F98868A9-6F97-4FA1-94E7-60CEE5D0D77C}"/>
          </ac:picMkLst>
        </pc:picChg>
        <pc:picChg chg="mod">
          <ac:chgData name="Siniša ᵀᴴᴱ ᴼᴿᴵᴳᴵᴻᴬᴸ Wolfenstein" userId="215f646470bc261a" providerId="LiveId" clId="{537263B5-3E0B-448C-A9EE-9CBF8D4B39FD}" dt="2021-04-08T07:26:44.511" v="474" actId="1076"/>
          <ac:picMkLst>
            <pc:docMk/>
            <pc:sldMk cId="1946943873" sldId="314"/>
            <ac:picMk id="11" creationId="{D4058129-2531-46EC-881C-FCC75CBE1C68}"/>
          </ac:picMkLst>
        </pc:picChg>
        <pc:picChg chg="mod">
          <ac:chgData name="Siniša ᵀᴴᴱ ᴼᴿᴵᴳᴵᴻᴬᴸ Wolfenstein" userId="215f646470bc261a" providerId="LiveId" clId="{537263B5-3E0B-448C-A9EE-9CBF8D4B39FD}" dt="2021-04-08T07:26:47.247" v="475" actId="1076"/>
          <ac:picMkLst>
            <pc:docMk/>
            <pc:sldMk cId="1946943873" sldId="314"/>
            <ac:picMk id="12" creationId="{923FD1D9-64C1-4A14-B239-5FBC634CD18E}"/>
          </ac:picMkLst>
        </pc:picChg>
        <pc:picChg chg="mod">
          <ac:chgData name="Siniša ᵀᴴᴱ ᴼᴿᴵᴳᴵᴻᴬᴸ Wolfenstein" userId="215f646470bc261a" providerId="LiveId" clId="{537263B5-3E0B-448C-A9EE-9CBF8D4B39FD}" dt="2021-04-08T07:26:53.288" v="476" actId="1076"/>
          <ac:picMkLst>
            <pc:docMk/>
            <pc:sldMk cId="1946943873" sldId="314"/>
            <ac:picMk id="13" creationId="{3B31344C-C809-48C3-85E6-E4B8BB19A095}"/>
          </ac:picMkLst>
        </pc:picChg>
        <pc:picChg chg="mod">
          <ac:chgData name="Siniša ᵀᴴᴱ ᴼᴿᴵᴳᴵᴻᴬᴸ Wolfenstein" userId="215f646470bc261a" providerId="LiveId" clId="{537263B5-3E0B-448C-A9EE-9CBF8D4B39FD}" dt="2021-04-08T07:27:07.172" v="477" actId="1076"/>
          <ac:picMkLst>
            <pc:docMk/>
            <pc:sldMk cId="1946943873" sldId="314"/>
            <ac:picMk id="14" creationId="{D76EED36-D540-4AF1-9458-30E30FF6E5E5}"/>
          </ac:picMkLst>
        </pc:picChg>
        <pc:picChg chg="mod">
          <ac:chgData name="Siniša ᵀᴴᴱ ᴼᴿᴵᴳᴵᴻᴬᴸ Wolfenstein" userId="215f646470bc261a" providerId="LiveId" clId="{537263B5-3E0B-448C-A9EE-9CBF8D4B39FD}" dt="2021-04-08T07:27:12.605" v="478" actId="1076"/>
          <ac:picMkLst>
            <pc:docMk/>
            <pc:sldMk cId="1946943873" sldId="314"/>
            <ac:picMk id="16" creationId="{4BB6E6CB-DB94-4D25-B903-7EF3F3B81064}"/>
          </ac:picMkLst>
        </pc:picChg>
        <pc:picChg chg="mod">
          <ac:chgData name="Siniša ᵀᴴᴱ ᴼᴿᴵᴳᴵᴻᴬᴸ Wolfenstein" userId="215f646470bc261a" providerId="LiveId" clId="{537263B5-3E0B-448C-A9EE-9CBF8D4B39FD}" dt="2021-04-08T07:27:22.615" v="480" actId="1076"/>
          <ac:picMkLst>
            <pc:docMk/>
            <pc:sldMk cId="1946943873" sldId="314"/>
            <ac:picMk id="17" creationId="{596C8DEF-97C9-48ED-8235-6912DA9F0A11}"/>
          </ac:picMkLst>
        </pc:picChg>
        <pc:picChg chg="mod">
          <ac:chgData name="Siniša ᵀᴴᴱ ᴼᴿᴵᴳᴵᴻᴬᴸ Wolfenstein" userId="215f646470bc261a" providerId="LiveId" clId="{537263B5-3E0B-448C-A9EE-9CBF8D4B39FD}" dt="2021-04-08T07:27:25.303" v="481" actId="1076"/>
          <ac:picMkLst>
            <pc:docMk/>
            <pc:sldMk cId="1946943873" sldId="314"/>
            <ac:picMk id="18" creationId="{D7B79922-E8CD-4935-8F02-B69BA244DF5E}"/>
          </ac:picMkLst>
        </pc:picChg>
        <pc:picChg chg="mod">
          <ac:chgData name="Siniša ᵀᴴᴱ ᴼᴿᴵᴳᴵᴻᴬᴸ Wolfenstein" userId="215f646470bc261a" providerId="LiveId" clId="{537263B5-3E0B-448C-A9EE-9CBF8D4B39FD}" dt="2021-04-08T07:27:27.006" v="482" actId="1076"/>
          <ac:picMkLst>
            <pc:docMk/>
            <pc:sldMk cId="1946943873" sldId="314"/>
            <ac:picMk id="19" creationId="{ACD59893-B94B-4537-B565-9E0E74A3830F}"/>
          </ac:picMkLst>
        </pc:picChg>
      </pc:sldChg>
      <pc:sldChg chg="modSp">
        <pc:chgData name="Siniša ᵀᴴᴱ ᴼᴿᴵᴳᴵᴻᴬᴸ Wolfenstein" userId="215f646470bc261a" providerId="LiveId" clId="{537263B5-3E0B-448C-A9EE-9CBF8D4B39FD}" dt="2021-04-08T07:30:19.956" v="680" actId="20577"/>
        <pc:sldMkLst>
          <pc:docMk/>
          <pc:sldMk cId="3158074150" sldId="315"/>
        </pc:sldMkLst>
        <pc:spChg chg="mod">
          <ac:chgData name="Siniša ᵀᴴᴱ ᴼᴿᴵᴳᴵᴻᴬᴸ Wolfenstein" userId="215f646470bc261a" providerId="LiveId" clId="{537263B5-3E0B-448C-A9EE-9CBF8D4B39FD}" dt="2021-04-08T07:30:19.956" v="680" actId="20577"/>
          <ac:spMkLst>
            <pc:docMk/>
            <pc:sldMk cId="3158074150" sldId="315"/>
            <ac:spMk id="6" creationId="{FFE14C9D-F79A-42C0-87D5-7951E53F2573}"/>
          </ac:spMkLst>
        </pc:spChg>
        <pc:picChg chg="mod">
          <ac:chgData name="Siniša ᵀᴴᴱ ᴼᴿᴵᴳᴵᴻᴬᴸ Wolfenstein" userId="215f646470bc261a" providerId="LiveId" clId="{537263B5-3E0B-448C-A9EE-9CBF8D4B39FD}" dt="2021-04-08T07:29:03.620" v="486" actId="14826"/>
          <ac:picMkLst>
            <pc:docMk/>
            <pc:sldMk cId="3158074150" sldId="315"/>
            <ac:picMk id="2" creationId="{2068D026-C899-4324-B487-EEC53BF98A1E}"/>
          </ac:picMkLst>
        </pc:picChg>
        <pc:picChg chg="mod">
          <ac:chgData name="Siniša ᵀᴴᴱ ᴼᴿᴵᴳᴵᴻᴬᴸ Wolfenstein" userId="215f646470bc261a" providerId="LiveId" clId="{537263B5-3E0B-448C-A9EE-9CBF8D4B39FD}" dt="2021-04-08T07:25:16.601" v="470" actId="14826"/>
          <ac:picMkLst>
            <pc:docMk/>
            <pc:sldMk cId="3158074150" sldId="315"/>
            <ac:picMk id="4" creationId="{1B2619D9-4F98-4A11-8FFE-57C7EB1F529A}"/>
          </ac:picMkLst>
        </pc:picChg>
      </pc:sldChg>
      <pc:sldChg chg="addSp delSp modSp delAnim modAnim">
        <pc:chgData name="Siniša ᵀᴴᴱ ᴼᴿᴵᴳᴵᴻᴬᴸ Wolfenstein" userId="215f646470bc261a" providerId="LiveId" clId="{537263B5-3E0B-448C-A9EE-9CBF8D4B39FD}" dt="2021-04-08T07:41:25.214" v="834" actId="14100"/>
        <pc:sldMkLst>
          <pc:docMk/>
          <pc:sldMk cId="540893610" sldId="317"/>
        </pc:sldMkLst>
        <pc:spChg chg="mod">
          <ac:chgData name="Siniša ᵀᴴᴱ ᴼᴿᴵᴳᴵᴻᴬᴸ Wolfenstein" userId="215f646470bc261a" providerId="LiveId" clId="{537263B5-3E0B-448C-A9EE-9CBF8D4B39FD}" dt="2021-04-08T07:40:12.274" v="808" actId="1076"/>
          <ac:spMkLst>
            <pc:docMk/>
            <pc:sldMk cId="540893610" sldId="317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537263B5-3E0B-448C-A9EE-9CBF8D4B39FD}" dt="2021-04-08T07:39:54.978" v="805" actId="478"/>
          <ac:spMkLst>
            <pc:docMk/>
            <pc:sldMk cId="540893610" sldId="317"/>
            <ac:spMk id="12" creationId="{A3E6710F-B79B-4557-A016-DF283D378CB3}"/>
          </ac:spMkLst>
        </pc:spChg>
        <pc:spChg chg="del">
          <ac:chgData name="Siniša ᵀᴴᴱ ᴼᴿᴵᴳᴵᴻᴬᴸ Wolfenstein" userId="215f646470bc261a" providerId="LiveId" clId="{537263B5-3E0B-448C-A9EE-9CBF8D4B39FD}" dt="2021-04-08T07:39:54.978" v="805" actId="478"/>
          <ac:spMkLst>
            <pc:docMk/>
            <pc:sldMk cId="540893610" sldId="317"/>
            <ac:spMk id="13" creationId="{26EED1EA-E1E1-4701-B3D4-C3900C4F2CA4}"/>
          </ac:spMkLst>
        </pc:spChg>
        <pc:spChg chg="del">
          <ac:chgData name="Siniša ᵀᴴᴱ ᴼᴿᴵᴳᴵᴻᴬᴸ Wolfenstein" userId="215f646470bc261a" providerId="LiveId" clId="{537263B5-3E0B-448C-A9EE-9CBF8D4B39FD}" dt="2021-04-08T07:39:54.978" v="805" actId="478"/>
          <ac:spMkLst>
            <pc:docMk/>
            <pc:sldMk cId="540893610" sldId="317"/>
            <ac:spMk id="14" creationId="{91F9C643-99A8-40BE-B803-FF7CA979D00B}"/>
          </ac:spMkLst>
        </pc:spChg>
        <pc:spChg chg="del">
          <ac:chgData name="Siniša ᵀᴴᴱ ᴼᴿᴵᴳᴵᴻᴬᴸ Wolfenstein" userId="215f646470bc261a" providerId="LiveId" clId="{537263B5-3E0B-448C-A9EE-9CBF8D4B39FD}" dt="2021-04-08T07:39:54.978" v="805" actId="478"/>
          <ac:spMkLst>
            <pc:docMk/>
            <pc:sldMk cId="540893610" sldId="317"/>
            <ac:spMk id="15" creationId="{021651FE-341D-4D2F-85CA-19D1CF0009F7}"/>
          </ac:spMkLst>
        </pc:spChg>
        <pc:spChg chg="del">
          <ac:chgData name="Siniša ᵀᴴᴱ ᴼᴿᴵᴳᴵᴻᴬᴸ Wolfenstein" userId="215f646470bc261a" providerId="LiveId" clId="{537263B5-3E0B-448C-A9EE-9CBF8D4B39FD}" dt="2021-04-08T07:39:54.978" v="805" actId="478"/>
          <ac:spMkLst>
            <pc:docMk/>
            <pc:sldMk cId="540893610" sldId="317"/>
            <ac:spMk id="16" creationId="{2AE43FB0-5669-4A6B-9547-8685A80422FE}"/>
          </ac:spMkLst>
        </pc:spChg>
        <pc:picChg chg="mod">
          <ac:chgData name="Siniša ᵀᴴᴱ ᴼᴿᴵᴳᴵᴻᴬᴸ Wolfenstein" userId="215f646470bc261a" providerId="LiveId" clId="{537263B5-3E0B-448C-A9EE-9CBF8D4B39FD}" dt="2021-04-08T07:35:11.293" v="684" actId="14826"/>
          <ac:picMkLst>
            <pc:docMk/>
            <pc:sldMk cId="540893610" sldId="317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537263B5-3E0B-448C-A9EE-9CBF8D4B39FD}" dt="2021-04-08T07:40:08.920" v="807" actId="1076"/>
          <ac:picMkLst>
            <pc:docMk/>
            <pc:sldMk cId="540893610" sldId="317"/>
            <ac:picMk id="3" creationId="{DCB64642-CE4F-4D9C-A92A-9A8EF9D7D4F4}"/>
          </ac:picMkLst>
        </pc:picChg>
        <pc:picChg chg="add mod">
          <ac:chgData name="Siniša ᵀᴴᴱ ᴼᴿᴵᴳᴵᴻᴬᴸ Wolfenstein" userId="215f646470bc261a" providerId="LiveId" clId="{537263B5-3E0B-448C-A9EE-9CBF8D4B39FD}" dt="2021-04-08T07:40:32.601" v="813" actId="1076"/>
          <ac:picMkLst>
            <pc:docMk/>
            <pc:sldMk cId="540893610" sldId="317"/>
            <ac:picMk id="10" creationId="{95489752-3D14-4ACE-A85A-A01CFD673551}"/>
          </ac:picMkLst>
        </pc:picChg>
        <pc:picChg chg="add mod">
          <ac:chgData name="Siniša ᵀᴴᴱ ᴼᴿᴵᴳᴵᴻᴬᴸ Wolfenstein" userId="215f646470bc261a" providerId="LiveId" clId="{537263B5-3E0B-448C-A9EE-9CBF8D4B39FD}" dt="2021-04-08T07:40:44.506" v="817" actId="1076"/>
          <ac:picMkLst>
            <pc:docMk/>
            <pc:sldMk cId="540893610" sldId="317"/>
            <ac:picMk id="11" creationId="{08173794-EC73-46D5-80F4-CBC48A9B8C6F}"/>
          </ac:picMkLst>
        </pc:picChg>
        <pc:picChg chg="add mod">
          <ac:chgData name="Siniša ᵀᴴᴱ ᴼᴿᴵᴳᴵᴻᴬᴸ Wolfenstein" userId="215f646470bc261a" providerId="LiveId" clId="{537263B5-3E0B-448C-A9EE-9CBF8D4B39FD}" dt="2021-04-08T07:40:56.891" v="825" actId="1037"/>
          <ac:picMkLst>
            <pc:docMk/>
            <pc:sldMk cId="540893610" sldId="317"/>
            <ac:picMk id="17" creationId="{0FC7B86A-415B-4443-88C0-65F3D6F461CC}"/>
          </ac:picMkLst>
        </pc:picChg>
        <pc:picChg chg="add mod">
          <ac:chgData name="Siniša ᵀᴴᴱ ᴼᴿᴵᴳᴵᴻᴬᴸ Wolfenstein" userId="215f646470bc261a" providerId="LiveId" clId="{537263B5-3E0B-448C-A9EE-9CBF8D4B39FD}" dt="2021-04-08T07:41:04.400" v="827" actId="1076"/>
          <ac:picMkLst>
            <pc:docMk/>
            <pc:sldMk cId="540893610" sldId="317"/>
            <ac:picMk id="18" creationId="{90F980B0-19AA-4EA9-B0BC-4E77D582369D}"/>
          </ac:picMkLst>
        </pc:picChg>
        <pc:picChg chg="add mod">
          <ac:chgData name="Siniša ᵀᴴᴱ ᴼᴿᴵᴳᴵᴻᴬᴸ Wolfenstein" userId="215f646470bc261a" providerId="LiveId" clId="{537263B5-3E0B-448C-A9EE-9CBF8D4B39FD}" dt="2021-04-08T07:41:16.526" v="831" actId="1076"/>
          <ac:picMkLst>
            <pc:docMk/>
            <pc:sldMk cId="540893610" sldId="317"/>
            <ac:picMk id="19" creationId="{CE8F3DA5-744A-4978-A01B-88CC1AEDBC77}"/>
          </ac:picMkLst>
        </pc:picChg>
        <pc:picChg chg="add mod">
          <ac:chgData name="Siniša ᵀᴴᴱ ᴼᴿᴵᴳᴵᴻᴬᴸ Wolfenstein" userId="215f646470bc261a" providerId="LiveId" clId="{537263B5-3E0B-448C-A9EE-9CBF8D4B39FD}" dt="2021-04-08T07:41:25.214" v="834" actId="14100"/>
          <ac:picMkLst>
            <pc:docMk/>
            <pc:sldMk cId="540893610" sldId="317"/>
            <ac:picMk id="20" creationId="{FBBB7DE0-2EA1-4BAC-B81D-5543C0846F0A}"/>
          </ac:picMkLst>
        </pc:picChg>
      </pc:sldChg>
      <pc:sldChg chg="modSp">
        <pc:chgData name="Siniša ᵀᴴᴱ ᴼᴿᴵᴳᴵᴻᴬᴸ Wolfenstein" userId="215f646470bc261a" providerId="LiveId" clId="{537263B5-3E0B-448C-A9EE-9CBF8D4B39FD}" dt="2021-04-08T07:58:03.705" v="1365" actId="1036"/>
        <pc:sldMkLst>
          <pc:docMk/>
          <pc:sldMk cId="2384908973" sldId="318"/>
        </pc:sldMkLst>
        <pc:spChg chg="mod">
          <ac:chgData name="Siniša ᵀᴴᴱ ᴼᴿᴵᴳᴵᴻᴬᴸ Wolfenstein" userId="215f646470bc261a" providerId="LiveId" clId="{537263B5-3E0B-448C-A9EE-9CBF8D4B39FD}" dt="2021-04-08T07:58:03.705" v="1365" actId="1036"/>
          <ac:spMkLst>
            <pc:docMk/>
            <pc:sldMk cId="2384908973" sldId="318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537263B5-3E0B-448C-A9EE-9CBF8D4B39FD}" dt="2021-04-08T07:56:36.812" v="1220" actId="1037"/>
          <ac:spMkLst>
            <pc:docMk/>
            <pc:sldMk cId="2384908973" sldId="318"/>
            <ac:spMk id="10" creationId="{2DE80A48-5CDC-43E5-89A0-824D8D2B2993}"/>
          </ac:spMkLst>
        </pc:spChg>
        <pc:spChg chg="mod">
          <ac:chgData name="Siniša ᵀᴴᴱ ᴼᴿᴵᴳᴵᴻᴬᴸ Wolfenstein" userId="215f646470bc261a" providerId="LiveId" clId="{537263B5-3E0B-448C-A9EE-9CBF8D4B39FD}" dt="2021-04-08T07:56:43.957" v="1225" actId="1037"/>
          <ac:spMkLst>
            <pc:docMk/>
            <pc:sldMk cId="2384908973" sldId="318"/>
            <ac:spMk id="11" creationId="{93503786-9D4D-4836-AEBF-026193032C71}"/>
          </ac:spMkLst>
        </pc:spChg>
        <pc:spChg chg="mod">
          <ac:chgData name="Siniša ᵀᴴᴱ ᴼᴿᴵᴳᴵᴻᴬᴸ Wolfenstein" userId="215f646470bc261a" providerId="LiveId" clId="{537263B5-3E0B-448C-A9EE-9CBF8D4B39FD}" dt="2021-04-08T07:56:50.901" v="1229" actId="1076"/>
          <ac:spMkLst>
            <pc:docMk/>
            <pc:sldMk cId="2384908973" sldId="318"/>
            <ac:spMk id="12" creationId="{76AA8E0F-AF87-4311-8133-745DE74A570C}"/>
          </ac:spMkLst>
        </pc:spChg>
        <pc:spChg chg="mod">
          <ac:chgData name="Siniša ᵀᴴᴱ ᴼᴿᴵᴳᴵᴻᴬᴸ Wolfenstein" userId="215f646470bc261a" providerId="LiveId" clId="{537263B5-3E0B-448C-A9EE-9CBF8D4B39FD}" dt="2021-04-08T07:57:00.936" v="1240" actId="1037"/>
          <ac:spMkLst>
            <pc:docMk/>
            <pc:sldMk cId="2384908973" sldId="318"/>
            <ac:spMk id="13" creationId="{53BF5DB9-EE04-4E0A-A5A2-E3DBA81E3A53}"/>
          </ac:spMkLst>
        </pc:spChg>
        <pc:spChg chg="mod">
          <ac:chgData name="Siniša ᵀᴴᴱ ᴼᴿᴵᴳᴵᴻᴬᴸ Wolfenstein" userId="215f646470bc261a" providerId="LiveId" clId="{537263B5-3E0B-448C-A9EE-9CBF8D4B39FD}" dt="2021-04-08T07:57:09.470" v="1255" actId="1035"/>
          <ac:spMkLst>
            <pc:docMk/>
            <pc:sldMk cId="2384908973" sldId="318"/>
            <ac:spMk id="14" creationId="{9313C403-95EF-4ADE-9A40-8C9346C576EB}"/>
          </ac:spMkLst>
        </pc:spChg>
        <pc:picChg chg="mod">
          <ac:chgData name="Siniša ᵀᴴᴱ ᴼᴿᴵᴳᴵᴻᴬᴸ Wolfenstein" userId="215f646470bc261a" providerId="LiveId" clId="{537263B5-3E0B-448C-A9EE-9CBF8D4B39FD}" dt="2021-04-08T07:35:45.213" v="688" actId="14826"/>
          <ac:picMkLst>
            <pc:docMk/>
            <pc:sldMk cId="2384908973" sldId="318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537263B5-3E0B-448C-A9EE-9CBF8D4B39FD}" dt="2021-04-08T07:56:28.443" v="1211" actId="1076"/>
          <ac:picMkLst>
            <pc:docMk/>
            <pc:sldMk cId="2384908973" sldId="318"/>
            <ac:picMk id="3" creationId="{DCB64642-CE4F-4D9C-A92A-9A8EF9D7D4F4}"/>
          </ac:picMkLst>
        </pc:picChg>
      </pc:sldChg>
      <pc:sldChg chg="delSp modSp delAnim">
        <pc:chgData name="Siniša ᵀᴴᴱ ᴼᴿᴵᴳᴵᴻᴬᴸ Wolfenstein" userId="215f646470bc261a" providerId="LiveId" clId="{537263B5-3E0B-448C-A9EE-9CBF8D4B39FD}" dt="2021-04-08T08:02:16.570" v="1539" actId="20577"/>
        <pc:sldMkLst>
          <pc:docMk/>
          <pc:sldMk cId="3832679319" sldId="320"/>
        </pc:sldMkLst>
        <pc:spChg chg="mod">
          <ac:chgData name="Siniša ᵀᴴᴱ ᴼᴿᴵᴳᴵᴻᴬᴸ Wolfenstein" userId="215f646470bc261a" providerId="LiveId" clId="{537263B5-3E0B-448C-A9EE-9CBF8D4B39FD}" dt="2021-04-08T08:00:36.203" v="1473" actId="114"/>
          <ac:spMkLst>
            <pc:docMk/>
            <pc:sldMk cId="3832679319" sldId="320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537263B5-3E0B-448C-A9EE-9CBF8D4B39FD}" dt="2021-04-08T08:01:05.389" v="1500" actId="478"/>
          <ac:spMkLst>
            <pc:docMk/>
            <pc:sldMk cId="3832679319" sldId="320"/>
            <ac:spMk id="10" creationId="{AD21FF70-1530-4175-B2DA-7B4F35D1C4B0}"/>
          </ac:spMkLst>
        </pc:spChg>
        <pc:spChg chg="del">
          <ac:chgData name="Siniša ᵀᴴᴱ ᴼᴿᴵᴳᴵᴻᴬᴸ Wolfenstein" userId="215f646470bc261a" providerId="LiveId" clId="{537263B5-3E0B-448C-A9EE-9CBF8D4B39FD}" dt="2021-04-08T08:01:07.340" v="1501" actId="478"/>
          <ac:spMkLst>
            <pc:docMk/>
            <pc:sldMk cId="3832679319" sldId="320"/>
            <ac:spMk id="12" creationId="{57D17E6F-7730-44C2-90C4-74B2992E004D}"/>
          </ac:spMkLst>
        </pc:spChg>
        <pc:spChg chg="mod">
          <ac:chgData name="Siniša ᵀᴴᴱ ᴼᴿᴵᴳᴵᴻᴬᴸ Wolfenstein" userId="215f646470bc261a" providerId="LiveId" clId="{537263B5-3E0B-448C-A9EE-9CBF8D4B39FD}" dt="2021-04-08T08:02:16.570" v="1539" actId="20577"/>
          <ac:spMkLst>
            <pc:docMk/>
            <pc:sldMk cId="3832679319" sldId="320"/>
            <ac:spMk id="19" creationId="{C775AAB6-67C7-4C87-95E8-A912FCD32B95}"/>
          </ac:spMkLst>
        </pc:spChg>
        <pc:spChg chg="mod">
          <ac:chgData name="Siniša ᵀᴴᴱ ᴼᴿᴵᴳᴵᴻᴬᴸ Wolfenstein" userId="215f646470bc261a" providerId="LiveId" clId="{537263B5-3E0B-448C-A9EE-9CBF8D4B39FD}" dt="2021-04-08T08:01:01.869" v="1499" actId="20577"/>
          <ac:spMkLst>
            <pc:docMk/>
            <pc:sldMk cId="3832679319" sldId="320"/>
            <ac:spMk id="20" creationId="{80D8BE31-3674-48A9-AEA7-F10657AD2F0C}"/>
          </ac:spMkLst>
        </pc:spChg>
        <pc:spChg chg="mod">
          <ac:chgData name="Siniša ᵀᴴᴱ ᴼᴿᴵᴳᴵᴻᴬᴸ Wolfenstein" userId="215f646470bc261a" providerId="LiveId" clId="{537263B5-3E0B-448C-A9EE-9CBF8D4B39FD}" dt="2021-04-08T08:01:24.834" v="1522" actId="20577"/>
          <ac:spMkLst>
            <pc:docMk/>
            <pc:sldMk cId="3832679319" sldId="320"/>
            <ac:spMk id="25" creationId="{24C50381-D3EB-4BBD-A32A-362DCFA47E6D}"/>
          </ac:spMkLst>
        </pc:spChg>
        <pc:picChg chg="mod">
          <ac:chgData name="Siniša ᵀᴴᴱ ᴼᴿᴵᴳᴵᴻᴬᴸ Wolfenstein" userId="215f646470bc261a" providerId="LiveId" clId="{537263B5-3E0B-448C-A9EE-9CBF8D4B39FD}" dt="2021-04-08T07:35:49.273" v="689" actId="14826"/>
          <ac:picMkLst>
            <pc:docMk/>
            <pc:sldMk cId="3832679319" sldId="32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537263B5-3E0B-448C-A9EE-9CBF8D4B39FD}" dt="2021-04-08T08:00:38.429" v="1474" actId="14100"/>
          <ac:picMkLst>
            <pc:docMk/>
            <pc:sldMk cId="3832679319" sldId="320"/>
            <ac:picMk id="3" creationId="{DCB64642-CE4F-4D9C-A92A-9A8EF9D7D4F4}"/>
          </ac:picMkLst>
        </pc:picChg>
      </pc:sldChg>
      <pc:sldChg chg="addSp delSp modSp delAnim modAnim">
        <pc:chgData name="Siniša ᵀᴴᴱ ᴼᴿᴵᴳᴵᴻᴬᴸ Wolfenstein" userId="215f646470bc261a" providerId="LiveId" clId="{537263B5-3E0B-448C-A9EE-9CBF8D4B39FD}" dt="2021-04-08T07:50:31.151" v="1035"/>
        <pc:sldMkLst>
          <pc:docMk/>
          <pc:sldMk cId="2480676744" sldId="321"/>
        </pc:sldMkLst>
        <pc:spChg chg="add mod">
          <ac:chgData name="Siniša ᵀᴴᴱ ᴼᴿᴵᴳᴵᴻᴬᴸ Wolfenstein" userId="215f646470bc261a" providerId="LiveId" clId="{537263B5-3E0B-448C-A9EE-9CBF8D4B39FD}" dt="2021-04-08T07:43:25.656" v="921" actId="1582"/>
          <ac:spMkLst>
            <pc:docMk/>
            <pc:sldMk cId="2480676744" sldId="321"/>
            <ac:spMk id="4" creationId="{6D0B19D9-E6A6-4FF0-BAF4-E6E2B45A11B8}"/>
          </ac:spMkLst>
        </pc:spChg>
        <pc:spChg chg="add mod">
          <ac:chgData name="Siniša ᵀᴴᴱ ᴼᴿᴵᴳᴵᴻᴬᴸ Wolfenstein" userId="215f646470bc261a" providerId="LiveId" clId="{537263B5-3E0B-448C-A9EE-9CBF8D4B39FD}" dt="2021-04-08T07:43:49.836" v="924" actId="1582"/>
          <ac:spMkLst>
            <pc:docMk/>
            <pc:sldMk cId="2480676744" sldId="321"/>
            <ac:spMk id="5" creationId="{8BFBD4D7-C1FC-4686-BAA5-D5834EF36D98}"/>
          </ac:spMkLst>
        </pc:spChg>
        <pc:spChg chg="mod">
          <ac:chgData name="Siniša ᵀᴴᴱ ᴼᴿᴵᴳᴵᴻᴬᴸ Wolfenstein" userId="215f646470bc261a" providerId="LiveId" clId="{537263B5-3E0B-448C-A9EE-9CBF8D4B39FD}" dt="2021-04-08T07:42:43.230" v="918" actId="20577"/>
          <ac:spMkLst>
            <pc:docMk/>
            <pc:sldMk cId="2480676744" sldId="321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537263B5-3E0B-448C-A9EE-9CBF8D4B39FD}" dt="2021-04-08T07:44:31.777" v="931" actId="1582"/>
          <ac:spMkLst>
            <pc:docMk/>
            <pc:sldMk cId="2480676744" sldId="321"/>
            <ac:spMk id="7" creationId="{FC28DC0F-7EAA-4113-A547-F33B6914FD71}"/>
          </ac:spMkLst>
        </pc:spChg>
        <pc:spChg chg="add mod">
          <ac:chgData name="Siniša ᵀᴴᴱ ᴼᴿᴵᴳᴵᴻᴬᴸ Wolfenstein" userId="215f646470bc261a" providerId="LiveId" clId="{537263B5-3E0B-448C-A9EE-9CBF8D4B39FD}" dt="2021-04-08T07:44:58.442" v="935" actId="1582"/>
          <ac:spMkLst>
            <pc:docMk/>
            <pc:sldMk cId="2480676744" sldId="321"/>
            <ac:spMk id="8" creationId="{8A9C865F-347F-478C-A4C1-2AF848B62986}"/>
          </ac:spMkLst>
        </pc:spChg>
        <pc:spChg chg="add mod">
          <ac:chgData name="Siniša ᵀᴴᴱ ᴼᴿᴵᴳᴵᴻᴬᴸ Wolfenstein" userId="215f646470bc261a" providerId="LiveId" clId="{537263B5-3E0B-448C-A9EE-9CBF8D4B39FD}" dt="2021-04-08T07:45:40.102" v="941" actId="1582"/>
          <ac:spMkLst>
            <pc:docMk/>
            <pc:sldMk cId="2480676744" sldId="321"/>
            <ac:spMk id="9" creationId="{40D24932-FDC7-4D6D-94BD-1D5BBE2FE678}"/>
          </ac:spMkLst>
        </pc:spChg>
        <pc:spChg chg="add del">
          <ac:chgData name="Siniša ᵀᴴᴱ ᴼᴿᴵᴳᴵᴻᴬᴸ Wolfenstein" userId="215f646470bc261a" providerId="LiveId" clId="{537263B5-3E0B-448C-A9EE-9CBF8D4B39FD}" dt="2021-04-08T07:47:31.966" v="1008" actId="11529"/>
          <ac:spMkLst>
            <pc:docMk/>
            <pc:sldMk cId="2480676744" sldId="321"/>
            <ac:spMk id="12" creationId="{3C7BDDF0-F2EF-40A3-A0E3-940D7A121B82}"/>
          </ac:spMkLst>
        </pc:spChg>
        <pc:spChg chg="add mod">
          <ac:chgData name="Siniša ᵀᴴᴱ ᴼᴿᴵᴳᴵᴻᴬᴸ Wolfenstein" userId="215f646470bc261a" providerId="LiveId" clId="{537263B5-3E0B-448C-A9EE-9CBF8D4B39FD}" dt="2021-04-08T07:47:02.914" v="1006" actId="20577"/>
          <ac:spMkLst>
            <pc:docMk/>
            <pc:sldMk cId="2480676744" sldId="321"/>
            <ac:spMk id="17" creationId="{92E8E7B1-E35F-42B9-A4F2-F66122933C08}"/>
          </ac:spMkLst>
        </pc:spChg>
        <pc:spChg chg="add mod">
          <ac:chgData name="Siniša ᵀᴴᴱ ᴼᴿᴵᴳᴵᴻᴬᴸ Wolfenstein" userId="215f646470bc261a" providerId="LiveId" clId="{537263B5-3E0B-448C-A9EE-9CBF8D4B39FD}" dt="2021-04-08T07:48:01.745" v="1011" actId="1582"/>
          <ac:spMkLst>
            <pc:docMk/>
            <pc:sldMk cId="2480676744" sldId="321"/>
            <ac:spMk id="18" creationId="{870CAC3A-6EA1-4119-AF01-95C9002F597A}"/>
          </ac:spMkLst>
        </pc:spChg>
        <pc:spChg chg="add mod">
          <ac:chgData name="Siniša ᵀᴴᴱ ᴼᴿᴵᴳᴵᴻᴬᴸ Wolfenstein" userId="215f646470bc261a" providerId="LiveId" clId="{537263B5-3E0B-448C-A9EE-9CBF8D4B39FD}" dt="2021-04-08T07:48:31.503" v="1016" actId="1582"/>
          <ac:spMkLst>
            <pc:docMk/>
            <pc:sldMk cId="2480676744" sldId="321"/>
            <ac:spMk id="19" creationId="{A3241B86-FA9E-42E4-B429-DD33CC7E5AF9}"/>
          </ac:spMkLst>
        </pc:spChg>
        <pc:spChg chg="add mod">
          <ac:chgData name="Siniša ᵀᴴᴱ ᴼᴿᴵᴳᴵᴻᴬᴸ Wolfenstein" userId="215f646470bc261a" providerId="LiveId" clId="{537263B5-3E0B-448C-A9EE-9CBF8D4B39FD}" dt="2021-04-08T07:48:59.606" v="1021" actId="1582"/>
          <ac:spMkLst>
            <pc:docMk/>
            <pc:sldMk cId="2480676744" sldId="321"/>
            <ac:spMk id="20" creationId="{2AB2F957-9040-4DC6-93D2-604163DC629B}"/>
          </ac:spMkLst>
        </pc:spChg>
        <pc:spChg chg="add mod">
          <ac:chgData name="Siniša ᵀᴴᴱ ᴼᴿᴵᴳᴵᴻᴬᴸ Wolfenstein" userId="215f646470bc261a" providerId="LiveId" clId="{537263B5-3E0B-448C-A9EE-9CBF8D4B39FD}" dt="2021-04-08T07:49:31.707" v="1026" actId="1582"/>
          <ac:spMkLst>
            <pc:docMk/>
            <pc:sldMk cId="2480676744" sldId="321"/>
            <ac:spMk id="21" creationId="{7F5CF34D-BFBD-4B61-9414-6570277DB592}"/>
          </ac:spMkLst>
        </pc:spChg>
        <pc:spChg chg="add del">
          <ac:chgData name="Siniša ᵀᴴᴱ ᴼᴿᴵᴳᴵᴻᴬᴸ Wolfenstein" userId="215f646470bc261a" providerId="LiveId" clId="{537263B5-3E0B-448C-A9EE-9CBF8D4B39FD}" dt="2021-04-08T07:50:06.003" v="1030" actId="11529"/>
          <ac:spMkLst>
            <pc:docMk/>
            <pc:sldMk cId="2480676744" sldId="321"/>
            <ac:spMk id="22" creationId="{D0A112E8-0454-410C-BCB3-223C097E3F79}"/>
          </ac:spMkLst>
        </pc:spChg>
        <pc:spChg chg="add mod">
          <ac:chgData name="Siniša ᵀᴴᴱ ᴼᴿᴵᴳᴵᴻᴬᴸ Wolfenstein" userId="215f646470bc261a" providerId="LiveId" clId="{537263B5-3E0B-448C-A9EE-9CBF8D4B39FD}" dt="2021-04-08T07:50:24.816" v="1033" actId="1582"/>
          <ac:spMkLst>
            <pc:docMk/>
            <pc:sldMk cId="2480676744" sldId="321"/>
            <ac:spMk id="23" creationId="{1511B3E6-E094-432B-AB3F-3FEAA94E5FB4}"/>
          </ac:spMkLst>
        </pc:spChg>
        <pc:picChg chg="mod">
          <ac:chgData name="Siniša ᵀᴴᴱ ᴼᴿᴵᴳᴵᴻᴬᴸ Wolfenstein" userId="215f646470bc261a" providerId="LiveId" clId="{537263B5-3E0B-448C-A9EE-9CBF8D4B39FD}" dt="2021-04-08T07:35:17.004" v="685" actId="14826"/>
          <ac:picMkLst>
            <pc:docMk/>
            <pc:sldMk cId="2480676744" sldId="321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537263B5-3E0B-448C-A9EE-9CBF8D4B39FD}" dt="2021-04-08T07:42:16.660" v="841" actId="1076"/>
          <ac:picMkLst>
            <pc:docMk/>
            <pc:sldMk cId="2480676744" sldId="321"/>
            <ac:picMk id="3" creationId="{DCB64642-CE4F-4D9C-A92A-9A8EF9D7D4F4}"/>
          </ac:picMkLst>
        </pc:picChg>
        <pc:picChg chg="del">
          <ac:chgData name="Siniša ᵀᴴᴱ ᴼᴿᴵᴳᴵᴻᴬᴸ Wolfenstein" userId="215f646470bc261a" providerId="LiveId" clId="{537263B5-3E0B-448C-A9EE-9CBF8D4B39FD}" dt="2021-04-08T07:42:07.545" v="837" actId="478"/>
          <ac:picMkLst>
            <pc:docMk/>
            <pc:sldMk cId="2480676744" sldId="321"/>
            <ac:picMk id="10" creationId="{9704B4E5-0EF1-4058-87F5-8E2DA02DCAED}"/>
          </ac:picMkLst>
        </pc:picChg>
        <pc:picChg chg="add mod">
          <ac:chgData name="Siniša ᵀᴴᴱ ᴼᴿᴵᴳᴵᴻᴬᴸ Wolfenstein" userId="215f646470bc261a" providerId="LiveId" clId="{537263B5-3E0B-448C-A9EE-9CBF8D4B39FD}" dt="2021-04-08T07:46:21.292" v="950" actId="1076"/>
          <ac:picMkLst>
            <pc:docMk/>
            <pc:sldMk cId="2480676744" sldId="321"/>
            <ac:picMk id="11" creationId="{AA367AE4-ED13-4F9B-B55A-DA8FD9AC0F64}"/>
          </ac:picMkLst>
        </pc:picChg>
        <pc:picChg chg="del">
          <ac:chgData name="Siniša ᵀᴴᴱ ᴼᴿᴵᴳᴵᴻᴬᴸ Wolfenstein" userId="215f646470bc261a" providerId="LiveId" clId="{537263B5-3E0B-448C-A9EE-9CBF8D4B39FD}" dt="2021-04-08T07:42:07.545" v="837" actId="478"/>
          <ac:picMkLst>
            <pc:docMk/>
            <pc:sldMk cId="2480676744" sldId="321"/>
            <ac:picMk id="13" creationId="{0FB6F3D5-955A-48A5-ABC6-EDDC43FFA17A}"/>
          </ac:picMkLst>
        </pc:picChg>
        <pc:picChg chg="del">
          <ac:chgData name="Siniša ᵀᴴᴱ ᴼᴿᴵᴳᴵᴻᴬᴸ Wolfenstein" userId="215f646470bc261a" providerId="LiveId" clId="{537263B5-3E0B-448C-A9EE-9CBF8D4B39FD}" dt="2021-04-08T07:42:07.545" v="837" actId="478"/>
          <ac:picMkLst>
            <pc:docMk/>
            <pc:sldMk cId="2480676744" sldId="321"/>
            <ac:picMk id="14" creationId="{879C6E9C-9EC4-4387-84CD-C54D6B96E054}"/>
          </ac:picMkLst>
        </pc:picChg>
        <pc:picChg chg="del">
          <ac:chgData name="Siniša ᵀᴴᴱ ᴼᴿᴵᴳᴵᴻᴬᴸ Wolfenstein" userId="215f646470bc261a" providerId="LiveId" clId="{537263B5-3E0B-448C-A9EE-9CBF8D4B39FD}" dt="2021-04-08T07:42:07.545" v="837" actId="478"/>
          <ac:picMkLst>
            <pc:docMk/>
            <pc:sldMk cId="2480676744" sldId="321"/>
            <ac:picMk id="15" creationId="{6CADEBD1-9182-43DB-B49F-0717CF436581}"/>
          </ac:picMkLst>
        </pc:picChg>
        <pc:picChg chg="del">
          <ac:chgData name="Siniša ᵀᴴᴱ ᴼᴿᴵᴳᴵᴻᴬᴸ Wolfenstein" userId="215f646470bc261a" providerId="LiveId" clId="{537263B5-3E0B-448C-A9EE-9CBF8D4B39FD}" dt="2021-04-08T07:42:07.545" v="837" actId="478"/>
          <ac:picMkLst>
            <pc:docMk/>
            <pc:sldMk cId="2480676744" sldId="321"/>
            <ac:picMk id="16" creationId="{79D9E241-3509-43F0-8FE0-1598C250A3AF}"/>
          </ac:picMkLst>
        </pc:picChg>
      </pc:sldChg>
      <pc:sldChg chg="addSp delSp modSp delAnim modAnim">
        <pc:chgData name="Siniša ᵀᴴᴱ ᴼᴿᴵᴳᴵᴻᴬᴸ Wolfenstein" userId="215f646470bc261a" providerId="LiveId" clId="{537263B5-3E0B-448C-A9EE-9CBF8D4B39FD}" dt="2021-04-08T08:05:26.730" v="1685" actId="20577"/>
        <pc:sldMkLst>
          <pc:docMk/>
          <pc:sldMk cId="2669785418" sldId="322"/>
        </pc:sldMkLst>
        <pc:spChg chg="mod">
          <ac:chgData name="Siniša ᵀᴴᴱ ᴼᴿᴵᴳᴵᴻᴬᴸ Wolfenstein" userId="215f646470bc261a" providerId="LiveId" clId="{537263B5-3E0B-448C-A9EE-9CBF8D4B39FD}" dt="2021-04-08T08:03:43.185" v="1602" actId="1036"/>
          <ac:spMkLst>
            <pc:docMk/>
            <pc:sldMk cId="2669785418" sldId="322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537263B5-3E0B-448C-A9EE-9CBF8D4B39FD}" dt="2021-04-08T08:04:45.052" v="1630" actId="20577"/>
          <ac:spMkLst>
            <pc:docMk/>
            <pc:sldMk cId="2669785418" sldId="322"/>
            <ac:spMk id="10" creationId="{EED6F783-BFE1-4BD5-BB92-95870EB7CB14}"/>
          </ac:spMkLst>
        </pc:spChg>
        <pc:spChg chg="add mod">
          <ac:chgData name="Siniša ᵀᴴᴱ ᴼᴿᴵᴳᴵᴻᴬᴸ Wolfenstein" userId="215f646470bc261a" providerId="LiveId" clId="{537263B5-3E0B-448C-A9EE-9CBF8D4B39FD}" dt="2021-04-08T08:04:56.082" v="1647" actId="20577"/>
          <ac:spMkLst>
            <pc:docMk/>
            <pc:sldMk cId="2669785418" sldId="322"/>
            <ac:spMk id="11" creationId="{1CF0F92A-E575-46B4-A377-D95844B6D1FC}"/>
          </ac:spMkLst>
        </pc:spChg>
        <pc:spChg chg="add mod">
          <ac:chgData name="Siniša ᵀᴴᴱ ᴼᴿᴵᴳᴵᴻᴬᴸ Wolfenstein" userId="215f646470bc261a" providerId="LiveId" clId="{537263B5-3E0B-448C-A9EE-9CBF8D4B39FD}" dt="2021-04-08T08:05:07.123" v="1662" actId="20577"/>
          <ac:spMkLst>
            <pc:docMk/>
            <pc:sldMk cId="2669785418" sldId="322"/>
            <ac:spMk id="17" creationId="{970FFFF5-DB67-46DF-920F-2465889129F3}"/>
          </ac:spMkLst>
        </pc:spChg>
        <pc:spChg chg="add mod">
          <ac:chgData name="Siniša ᵀᴴᴱ ᴼᴿᴵᴳᴵᴻᴬᴸ Wolfenstein" userId="215f646470bc261a" providerId="LiveId" clId="{537263B5-3E0B-448C-A9EE-9CBF8D4B39FD}" dt="2021-04-08T08:05:20.025" v="1678" actId="20577"/>
          <ac:spMkLst>
            <pc:docMk/>
            <pc:sldMk cId="2669785418" sldId="322"/>
            <ac:spMk id="18" creationId="{358D6E9A-26CA-4AD8-ADCF-1D3A39C5FD00}"/>
          </ac:spMkLst>
        </pc:spChg>
        <pc:spChg chg="add mod">
          <ac:chgData name="Siniša ᵀᴴᴱ ᴼᴿᴵᴳᴵᴻᴬᴸ Wolfenstein" userId="215f646470bc261a" providerId="LiveId" clId="{537263B5-3E0B-448C-A9EE-9CBF8D4B39FD}" dt="2021-04-08T08:05:26.730" v="1685" actId="20577"/>
          <ac:spMkLst>
            <pc:docMk/>
            <pc:sldMk cId="2669785418" sldId="322"/>
            <ac:spMk id="19" creationId="{C6A6E47A-FE24-4CF3-B5A8-433A9E4394B0}"/>
          </ac:spMkLst>
        </pc:spChg>
        <pc:picChg chg="mod">
          <ac:chgData name="Siniša ᵀᴴᴱ ᴼᴿᴵᴳᴵᴻᴬᴸ Wolfenstein" userId="215f646470bc261a" providerId="LiveId" clId="{537263B5-3E0B-448C-A9EE-9CBF8D4B39FD}" dt="2021-04-08T07:35:53.866" v="690" actId="14826"/>
          <ac:picMkLst>
            <pc:docMk/>
            <pc:sldMk cId="2669785418" sldId="322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537263B5-3E0B-448C-A9EE-9CBF8D4B39FD}" dt="2021-04-08T08:03:34.497" v="1599" actId="14100"/>
          <ac:picMkLst>
            <pc:docMk/>
            <pc:sldMk cId="2669785418" sldId="322"/>
            <ac:picMk id="3" creationId="{DCB64642-CE4F-4D9C-A92A-9A8EF9D7D4F4}"/>
          </ac:picMkLst>
        </pc:picChg>
        <pc:picChg chg="del">
          <ac:chgData name="Siniša ᵀᴴᴱ ᴼᴿᴵᴳᴵᴻᴬᴸ Wolfenstein" userId="215f646470bc261a" providerId="LiveId" clId="{537263B5-3E0B-448C-A9EE-9CBF8D4B39FD}" dt="2021-04-08T08:02:43.399" v="1541" actId="478"/>
          <ac:picMkLst>
            <pc:docMk/>
            <pc:sldMk cId="2669785418" sldId="322"/>
            <ac:picMk id="12" creationId="{CD93C681-D468-433B-8BA7-C80D2ADCB7CF}"/>
          </ac:picMkLst>
        </pc:picChg>
        <pc:picChg chg="del">
          <ac:chgData name="Siniša ᵀᴴᴱ ᴼᴿᴵᴳᴵᴻᴬᴸ Wolfenstein" userId="215f646470bc261a" providerId="LiveId" clId="{537263B5-3E0B-448C-A9EE-9CBF8D4B39FD}" dt="2021-04-08T08:02:43.399" v="1541" actId="478"/>
          <ac:picMkLst>
            <pc:docMk/>
            <pc:sldMk cId="2669785418" sldId="322"/>
            <ac:picMk id="13" creationId="{8433E6D3-E321-4501-A259-158B0C0D9E46}"/>
          </ac:picMkLst>
        </pc:picChg>
        <pc:picChg chg="del">
          <ac:chgData name="Siniša ᵀᴴᴱ ᴼᴿᴵᴳᴵᴻᴬᴸ Wolfenstein" userId="215f646470bc261a" providerId="LiveId" clId="{537263B5-3E0B-448C-A9EE-9CBF8D4B39FD}" dt="2021-04-08T08:02:43.399" v="1541" actId="478"/>
          <ac:picMkLst>
            <pc:docMk/>
            <pc:sldMk cId="2669785418" sldId="322"/>
            <ac:picMk id="14" creationId="{FFF0F2D1-55DE-4BB5-A06B-DB6E5A07C9A8}"/>
          </ac:picMkLst>
        </pc:picChg>
        <pc:picChg chg="del">
          <ac:chgData name="Siniša ᵀᴴᴱ ᴼᴿᴵᴳᴵᴻᴬᴸ Wolfenstein" userId="215f646470bc261a" providerId="LiveId" clId="{537263B5-3E0B-448C-A9EE-9CBF8D4B39FD}" dt="2021-04-08T08:02:43.399" v="1541" actId="478"/>
          <ac:picMkLst>
            <pc:docMk/>
            <pc:sldMk cId="2669785418" sldId="322"/>
            <ac:picMk id="15" creationId="{CEE49359-D7DD-41C0-BEC9-0841F7B6FCA6}"/>
          </ac:picMkLst>
        </pc:picChg>
        <pc:picChg chg="del">
          <ac:chgData name="Siniša ᵀᴴᴱ ᴼᴿᴵᴳᴵᴻᴬᴸ Wolfenstein" userId="215f646470bc261a" providerId="LiveId" clId="{537263B5-3E0B-448C-A9EE-9CBF8D4B39FD}" dt="2021-04-08T08:02:43.399" v="1541" actId="478"/>
          <ac:picMkLst>
            <pc:docMk/>
            <pc:sldMk cId="2669785418" sldId="322"/>
            <ac:picMk id="16" creationId="{A8499516-F5D5-4241-AE8E-E6D4CABE4385}"/>
          </ac:picMkLst>
        </pc:picChg>
      </pc:sldChg>
      <pc:sldChg chg="del">
        <pc:chgData name="Siniša ᵀᴴᴱ ᴼᴿᴵᴳᴵᴻᴬᴸ Wolfenstein" userId="215f646470bc261a" providerId="LiveId" clId="{537263B5-3E0B-448C-A9EE-9CBF8D4B39FD}" dt="2021-04-08T07:37:08.857" v="691" actId="2696"/>
        <pc:sldMkLst>
          <pc:docMk/>
          <pc:sldMk cId="1254321222" sldId="402"/>
        </pc:sldMkLst>
      </pc:sldChg>
      <pc:sldChg chg="addSp delSp modSp add delAnim modAnim">
        <pc:chgData name="Siniša ᵀᴴᴱ ᴼᴿᴵᴳᴵᴻᴬᴸ Wolfenstein" userId="215f646470bc261a" providerId="LiveId" clId="{537263B5-3E0B-448C-A9EE-9CBF8D4B39FD}" dt="2021-04-08T08:07:35.288" v="1689" actId="20577"/>
        <pc:sldMkLst>
          <pc:docMk/>
          <pc:sldMk cId="2672315216" sldId="403"/>
        </pc:sldMkLst>
        <pc:spChg chg="mod">
          <ac:chgData name="Siniša ᵀᴴᴱ ᴼᴿᴵᴳᴵᴻᴬᴸ Wolfenstein" userId="215f646470bc261a" providerId="LiveId" clId="{537263B5-3E0B-448C-A9EE-9CBF8D4B39FD}" dt="2021-04-08T07:51:41.136" v="1092" actId="20577"/>
          <ac:spMkLst>
            <pc:docMk/>
            <pc:sldMk cId="2672315216" sldId="403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537263B5-3E0B-448C-A9EE-9CBF8D4B39FD}" dt="2021-04-08T08:07:23.433" v="1686" actId="20577"/>
          <ac:spMkLst>
            <pc:docMk/>
            <pc:sldMk cId="2672315216" sldId="403"/>
            <ac:spMk id="11" creationId="{A2B70045-E13B-44AC-BAE1-48599EAB4C4D}"/>
          </ac:spMkLst>
        </pc:spChg>
        <pc:spChg chg="add mod">
          <ac:chgData name="Siniša ᵀᴴᴱ ᴼᴿᴵᴳᴵᴻᴬᴸ Wolfenstein" userId="215f646470bc261a" providerId="LiveId" clId="{537263B5-3E0B-448C-A9EE-9CBF8D4B39FD}" dt="2021-04-08T08:07:24.719" v="1687" actId="20577"/>
          <ac:spMkLst>
            <pc:docMk/>
            <pc:sldMk cId="2672315216" sldId="403"/>
            <ac:spMk id="12" creationId="{D55A35F9-9613-490C-B631-74B87ACB8F34}"/>
          </ac:spMkLst>
        </pc:spChg>
        <pc:spChg chg="add mod">
          <ac:chgData name="Siniša ᵀᴴᴱ ᴼᴿᴵᴳᴵᴻᴬᴸ Wolfenstein" userId="215f646470bc261a" providerId="LiveId" clId="{537263B5-3E0B-448C-A9EE-9CBF8D4B39FD}" dt="2021-04-08T07:52:53.614" v="1179" actId="20577"/>
          <ac:spMkLst>
            <pc:docMk/>
            <pc:sldMk cId="2672315216" sldId="403"/>
            <ac:spMk id="17" creationId="{2BE9EF1E-A4D4-4A63-8855-BCA823105561}"/>
          </ac:spMkLst>
        </pc:spChg>
        <pc:spChg chg="add mod">
          <ac:chgData name="Siniša ᵀᴴᴱ ᴼᴿᴵᴳᴵᴻᴬᴸ Wolfenstein" userId="215f646470bc261a" providerId="LiveId" clId="{537263B5-3E0B-448C-A9EE-9CBF8D4B39FD}" dt="2021-04-08T08:07:34.133" v="1688" actId="20577"/>
          <ac:spMkLst>
            <pc:docMk/>
            <pc:sldMk cId="2672315216" sldId="403"/>
            <ac:spMk id="18" creationId="{A30C88FC-9097-4F30-BB43-9E76548FCCF2}"/>
          </ac:spMkLst>
        </pc:spChg>
        <pc:spChg chg="add mod">
          <ac:chgData name="Siniša ᵀᴴᴱ ᴼᴿᴵᴳᴵᴻᴬᴸ Wolfenstein" userId="215f646470bc261a" providerId="LiveId" clId="{537263B5-3E0B-448C-A9EE-9CBF8D4B39FD}" dt="2021-04-08T08:07:35.288" v="1689" actId="20577"/>
          <ac:spMkLst>
            <pc:docMk/>
            <pc:sldMk cId="2672315216" sldId="403"/>
            <ac:spMk id="19" creationId="{959D3243-220E-4A0D-A164-35CB025B6A43}"/>
          </ac:spMkLst>
        </pc:spChg>
        <pc:picChg chg="mod">
          <ac:chgData name="Siniša ᵀᴴᴱ ᴼᴿᴵᴳᴵᴻᴬᴸ Wolfenstein" userId="215f646470bc261a" providerId="LiveId" clId="{537263B5-3E0B-448C-A9EE-9CBF8D4B39FD}" dt="2021-04-08T07:51:14.386" v="1041" actId="1076"/>
          <ac:picMkLst>
            <pc:docMk/>
            <pc:sldMk cId="2672315216" sldId="403"/>
            <ac:picMk id="3" creationId="{DCB64642-CE4F-4D9C-A92A-9A8EF9D7D4F4}"/>
          </ac:picMkLst>
        </pc:picChg>
        <pc:picChg chg="del">
          <ac:chgData name="Siniša ᵀᴴᴱ ᴼᴿᴵᴳᴵᴻᴬᴸ Wolfenstein" userId="215f646470bc261a" providerId="LiveId" clId="{537263B5-3E0B-448C-A9EE-9CBF8D4B39FD}" dt="2021-04-08T07:50:49.921" v="1036" actId="478"/>
          <ac:picMkLst>
            <pc:docMk/>
            <pc:sldMk cId="2672315216" sldId="403"/>
            <ac:picMk id="10" creationId="{9704B4E5-0EF1-4058-87F5-8E2DA02DCAED}"/>
          </ac:picMkLst>
        </pc:picChg>
        <pc:picChg chg="del">
          <ac:chgData name="Siniša ᵀᴴᴱ ᴼᴿᴵᴳᴵᴻᴬᴸ Wolfenstein" userId="215f646470bc261a" providerId="LiveId" clId="{537263B5-3E0B-448C-A9EE-9CBF8D4B39FD}" dt="2021-04-08T07:50:49.921" v="1036" actId="478"/>
          <ac:picMkLst>
            <pc:docMk/>
            <pc:sldMk cId="2672315216" sldId="403"/>
            <ac:picMk id="13" creationId="{0FB6F3D5-955A-48A5-ABC6-EDDC43FFA17A}"/>
          </ac:picMkLst>
        </pc:picChg>
        <pc:picChg chg="del">
          <ac:chgData name="Siniša ᵀᴴᴱ ᴼᴿᴵᴳᴵᴻᴬᴸ Wolfenstein" userId="215f646470bc261a" providerId="LiveId" clId="{537263B5-3E0B-448C-A9EE-9CBF8D4B39FD}" dt="2021-04-08T07:50:49.921" v="1036" actId="478"/>
          <ac:picMkLst>
            <pc:docMk/>
            <pc:sldMk cId="2672315216" sldId="403"/>
            <ac:picMk id="14" creationId="{879C6E9C-9EC4-4387-84CD-C54D6B96E054}"/>
          </ac:picMkLst>
        </pc:picChg>
        <pc:picChg chg="del">
          <ac:chgData name="Siniša ᵀᴴᴱ ᴼᴿᴵᴳᴵᴻᴬᴸ Wolfenstein" userId="215f646470bc261a" providerId="LiveId" clId="{537263B5-3E0B-448C-A9EE-9CBF8D4B39FD}" dt="2021-04-08T07:50:49.921" v="1036" actId="478"/>
          <ac:picMkLst>
            <pc:docMk/>
            <pc:sldMk cId="2672315216" sldId="403"/>
            <ac:picMk id="15" creationId="{6CADEBD1-9182-43DB-B49F-0717CF436581}"/>
          </ac:picMkLst>
        </pc:picChg>
        <pc:picChg chg="del">
          <ac:chgData name="Siniša ᵀᴴᴱ ᴼᴿᴵᴳᴵᴻᴬᴸ Wolfenstein" userId="215f646470bc261a" providerId="LiveId" clId="{537263B5-3E0B-448C-A9EE-9CBF8D4B39FD}" dt="2021-04-08T07:50:49.921" v="1036" actId="478"/>
          <ac:picMkLst>
            <pc:docMk/>
            <pc:sldMk cId="2672315216" sldId="403"/>
            <ac:picMk id="16" creationId="{79D9E241-3509-43F0-8FE0-1598C250A3AF}"/>
          </ac:picMkLst>
        </pc:picChg>
      </pc:sldChg>
    </pc:docChg>
  </pc:docChgLst>
  <pc:docChgLst>
    <pc:chgData name="Siniša ᵀᴴᴱ ᴼᴿᴵᴳᴵᴻᴬᴸ Wolfenstein" userId="215f646470bc261a" providerId="LiveId" clId="{8BCFCDC5-F0F8-480E-974E-86D4DB9D67B2}"/>
    <pc:docChg chg="undo custSel addSld delSld modSld sldOrd addSection delSection">
      <pc:chgData name="Siniša ᵀᴴᴱ ᴼᴿᴵᴳᴵᴻᴬᴸ Wolfenstein" userId="215f646470bc261a" providerId="LiveId" clId="{8BCFCDC5-F0F8-480E-974E-86D4DB9D67B2}" dt="2021-03-10T11:52:50.370" v="1699" actId="20577"/>
      <pc:docMkLst>
        <pc:docMk/>
      </pc:docMkLst>
      <pc:sldChg chg="modSp">
        <pc:chgData name="Siniša ᵀᴴᴱ ᴼᴿᴵᴳᴵᴻᴬᴸ Wolfenstein" userId="215f646470bc261a" providerId="LiveId" clId="{8BCFCDC5-F0F8-480E-974E-86D4DB9D67B2}" dt="2021-03-10T11:01:35.810" v="18" actId="20577"/>
        <pc:sldMkLst>
          <pc:docMk/>
          <pc:sldMk cId="4263532617" sldId="256"/>
        </pc:sldMkLst>
        <pc:spChg chg="mod">
          <ac:chgData name="Siniša ᵀᴴᴱ ᴼᴿᴵᴳᴵᴻᴬᴸ Wolfenstein" userId="215f646470bc261a" providerId="LiveId" clId="{8BCFCDC5-F0F8-480E-974E-86D4DB9D67B2}" dt="2021-03-10T11:01:32.845" v="17" actId="20577"/>
          <ac:spMkLst>
            <pc:docMk/>
            <pc:sldMk cId="4263532617" sldId="256"/>
            <ac:spMk id="6" creationId="{219D025C-7893-4E8A-BC52-A9994456BE5D}"/>
          </ac:spMkLst>
        </pc:spChg>
        <pc:spChg chg="mod">
          <ac:chgData name="Siniša ᵀᴴᴱ ᴼᴿᴵᴳᴵᴻᴬᴸ Wolfenstein" userId="215f646470bc261a" providerId="LiveId" clId="{8BCFCDC5-F0F8-480E-974E-86D4DB9D67B2}" dt="2021-03-10T11:01:35.810" v="18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addSp delSp modSp delAnim modAnim">
        <pc:chgData name="Siniša ᵀᴴᴱ ᴼᴿᴵᴳᴵᴻᴬᴸ Wolfenstein" userId="215f646470bc261a" providerId="LiveId" clId="{8BCFCDC5-F0F8-480E-974E-86D4DB9D67B2}" dt="2021-03-10T11:20:17.697" v="944" actId="1035"/>
        <pc:sldMkLst>
          <pc:docMk/>
          <pc:sldMk cId="891775711" sldId="270"/>
        </pc:sldMkLst>
        <pc:spChg chg="mod">
          <ac:chgData name="Siniša ᵀᴴᴱ ᴼᴿᴵᴳᴵᴻᴬᴸ Wolfenstein" userId="215f646470bc261a" providerId="LiveId" clId="{8BCFCDC5-F0F8-480E-974E-86D4DB9D67B2}" dt="2021-03-10T11:17:57.991" v="860" actId="20577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8BCFCDC5-F0F8-480E-974E-86D4DB9D67B2}" dt="2021-03-10T11:20:17.697" v="944" actId="1035"/>
          <ac:spMkLst>
            <pc:docMk/>
            <pc:sldMk cId="891775711" sldId="270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8BCFCDC5-F0F8-480E-974E-86D4DB9D67B2}" dt="2021-03-10T11:19:46.612" v="891" actId="20577"/>
          <ac:spMkLst>
            <pc:docMk/>
            <pc:sldMk cId="891775711" sldId="270"/>
            <ac:spMk id="11" creationId="{639D15B7-796E-4C70-B2C9-85293A355360}"/>
          </ac:spMkLst>
        </pc:spChg>
        <pc:spChg chg="mod">
          <ac:chgData name="Siniša ᵀᴴᴱ ᴼᴿᴵᴳᴵᴻᴬᴸ Wolfenstein" userId="215f646470bc261a" providerId="LiveId" clId="{8BCFCDC5-F0F8-480E-974E-86D4DB9D67B2}" dt="2021-03-10T11:18:41.475" v="866" actId="1076"/>
          <ac:spMkLst>
            <pc:docMk/>
            <pc:sldMk cId="891775711" sldId="270"/>
            <ac:spMk id="15" creationId="{84021297-2EC5-4993-8224-07F7C7692073}"/>
          </ac:spMkLst>
        </pc:spChg>
        <pc:spChg chg="mod">
          <ac:chgData name="Siniša ᵀᴴᴱ ᴼᴿᴵᴳᴵᴻᴬᴸ Wolfenstein" userId="215f646470bc261a" providerId="LiveId" clId="{8BCFCDC5-F0F8-480E-974E-86D4DB9D67B2}" dt="2021-03-10T11:19:36.525" v="888" actId="1076"/>
          <ac:spMkLst>
            <pc:docMk/>
            <pc:sldMk cId="891775711" sldId="270"/>
            <ac:spMk id="16" creationId="{44701181-CD8C-40EB-A576-58F17B7D1FF1}"/>
          </ac:spMkLst>
        </pc:spChg>
        <pc:spChg chg="del">
          <ac:chgData name="Siniša ᵀᴴᴱ ᴼᴿᴵᴳᴵᴻᴬᴸ Wolfenstein" userId="215f646470bc261a" providerId="LiveId" clId="{8BCFCDC5-F0F8-480E-974E-86D4DB9D67B2}" dt="2021-03-10T11:19:12.120" v="871" actId="478"/>
          <ac:spMkLst>
            <pc:docMk/>
            <pc:sldMk cId="891775711" sldId="270"/>
            <ac:spMk id="17" creationId="{D4294B2D-F4C0-43E8-8D3B-45EBC59E2562}"/>
          </ac:spMkLst>
        </pc:spChg>
        <pc:spChg chg="mod">
          <ac:chgData name="Siniša ᵀᴴᴱ ᴼᴿᴵᴳᴵᴻᴬᴸ Wolfenstein" userId="215f646470bc261a" providerId="LiveId" clId="{8BCFCDC5-F0F8-480E-974E-86D4DB9D67B2}" dt="2021-03-10T11:19:07.962" v="870" actId="20577"/>
          <ac:spMkLst>
            <pc:docMk/>
            <pc:sldMk cId="891775711" sldId="270"/>
            <ac:spMk id="18" creationId="{C596EBC7-9CD0-431A-9828-20E1A8FEC180}"/>
          </ac:spMkLst>
        </pc:spChg>
        <pc:spChg chg="mod">
          <ac:chgData name="Siniša ᵀᴴᴱ ᴼᴿᴵᴳᴵᴻᴬᴸ Wolfenstein" userId="215f646470bc261a" providerId="LiveId" clId="{8BCFCDC5-F0F8-480E-974E-86D4DB9D67B2}" dt="2021-03-10T11:19:33.657" v="887" actId="1076"/>
          <ac:spMkLst>
            <pc:docMk/>
            <pc:sldMk cId="891775711" sldId="270"/>
            <ac:spMk id="19" creationId="{D885C5D8-F6F3-414C-B581-334037FE4CD1}"/>
          </ac:spMkLst>
        </pc:spChg>
        <pc:picChg chg="mod">
          <ac:chgData name="Siniša ᵀᴴᴱ ᴼᴿᴵᴳᴵᴻᴬᴸ Wolfenstein" userId="215f646470bc261a" providerId="LiveId" clId="{8BCFCDC5-F0F8-480E-974E-86D4DB9D67B2}" dt="2021-03-10T11:17:35.056" v="857" actId="14826"/>
          <ac:picMkLst>
            <pc:docMk/>
            <pc:sldMk cId="891775711" sldId="27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8BCFCDC5-F0F8-480E-974E-86D4DB9D67B2}" dt="2021-03-10T11:18:27.803" v="863" actId="1076"/>
          <ac:picMkLst>
            <pc:docMk/>
            <pc:sldMk cId="891775711" sldId="270"/>
            <ac:picMk id="3" creationId="{DCB64642-CE4F-4D9C-A92A-9A8EF9D7D4F4}"/>
          </ac:picMkLst>
        </pc:picChg>
      </pc:sldChg>
      <pc:sldChg chg="modSp modAnim">
        <pc:chgData name="Siniša ᵀᴴᴱ ᴼᴿᴵᴳᴵᴻᴬᴸ Wolfenstein" userId="215f646470bc261a" providerId="LiveId" clId="{8BCFCDC5-F0F8-480E-974E-86D4DB9D67B2}" dt="2021-03-10T11:51:34.160" v="1697" actId="20577"/>
        <pc:sldMkLst>
          <pc:docMk/>
          <pc:sldMk cId="2122178903" sldId="288"/>
        </pc:sldMkLst>
        <pc:spChg chg="mod">
          <ac:chgData name="Siniša ᵀᴴᴱ ᴼᴿᴵᴳᴵᴻᴬᴸ Wolfenstein" userId="215f646470bc261a" providerId="LiveId" clId="{8BCFCDC5-F0F8-480E-974E-86D4DB9D67B2}" dt="2021-03-10T11:04:40.751" v="88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8BCFCDC5-F0F8-480E-974E-86D4DB9D67B2}" dt="2021-03-10T11:09:10.786" v="595" actId="1036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8BCFCDC5-F0F8-480E-974E-86D4DB9D67B2}" dt="2021-03-10T11:51:34.160" v="1697" actId="20577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8BCFCDC5-F0F8-480E-974E-86D4DB9D67B2}" dt="2021-03-10T11:14:45.829" v="647" actId="14100"/>
          <ac:picMkLst>
            <pc:docMk/>
            <pc:sldMk cId="2122178903" sldId="288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8BCFCDC5-F0F8-480E-974E-86D4DB9D67B2}" dt="2021-03-10T11:14:28.426" v="644" actId="14100"/>
        <pc:sldMkLst>
          <pc:docMk/>
          <pc:sldMk cId="1946943873" sldId="314"/>
        </pc:sldMkLst>
        <pc:spChg chg="mod">
          <ac:chgData name="Siniša ᵀᴴᴱ ᴼᴿᴵᴳᴵᴻᴬᴸ Wolfenstein" userId="215f646470bc261a" providerId="LiveId" clId="{8BCFCDC5-F0F8-480E-974E-86D4DB9D67B2}" dt="2021-03-10T11:13:32.122" v="633" actId="14100"/>
          <ac:spMkLst>
            <pc:docMk/>
            <pc:sldMk cId="1946943873" sldId="314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8BCFCDC5-F0F8-480E-974E-86D4DB9D67B2}" dt="2021-03-10T11:13:50.584" v="638" actId="14100"/>
          <ac:spMkLst>
            <pc:docMk/>
            <pc:sldMk cId="1946943873" sldId="314"/>
            <ac:spMk id="21" creationId="{C03A6ED2-998A-49F2-AE0F-6C531227C4CB}"/>
          </ac:spMkLst>
        </pc:spChg>
        <pc:picChg chg="mod">
          <ac:chgData name="Siniša ᵀᴴᴱ ᴼᴿᴵᴳᴵᴻᴬᴸ Wolfenstein" userId="215f646470bc261a" providerId="LiveId" clId="{8BCFCDC5-F0F8-480E-974E-86D4DB9D67B2}" dt="2021-03-10T11:10:37.625" v="611" actId="1076"/>
          <ac:picMkLst>
            <pc:docMk/>
            <pc:sldMk cId="1946943873" sldId="314"/>
            <ac:picMk id="2" creationId="{2068D026-C899-4324-B487-EEC53BF98A1E}"/>
          </ac:picMkLst>
        </pc:picChg>
        <pc:picChg chg="mod">
          <ac:chgData name="Siniša ᵀᴴᴱ ᴼᴿᴵᴳᴵᴻᴬᴸ Wolfenstein" userId="215f646470bc261a" providerId="LiveId" clId="{8BCFCDC5-F0F8-480E-974E-86D4DB9D67B2}" dt="2021-03-10T11:14:28.426" v="644" actId="14100"/>
          <ac:picMkLst>
            <pc:docMk/>
            <pc:sldMk cId="1946943873" sldId="314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8BCFCDC5-F0F8-480E-974E-86D4DB9D67B2}" dt="2021-03-10T11:10:39.922" v="612" actId="1076"/>
          <ac:picMkLst>
            <pc:docMk/>
            <pc:sldMk cId="1946943873" sldId="314"/>
            <ac:picMk id="7" creationId="{198101F4-3C25-4A44-8195-36A7262B8AC3}"/>
          </ac:picMkLst>
        </pc:picChg>
        <pc:picChg chg="mod">
          <ac:chgData name="Siniša ᵀᴴᴱ ᴼᴿᴵᴳᴵᴻᴬᴸ Wolfenstein" userId="215f646470bc261a" providerId="LiveId" clId="{8BCFCDC5-F0F8-480E-974E-86D4DB9D67B2}" dt="2021-03-10T11:10:41.638" v="613" actId="1076"/>
          <ac:picMkLst>
            <pc:docMk/>
            <pc:sldMk cId="1946943873" sldId="314"/>
            <ac:picMk id="10" creationId="{F98868A9-6F97-4FA1-94E7-60CEE5D0D77C}"/>
          </ac:picMkLst>
        </pc:picChg>
        <pc:picChg chg="mod">
          <ac:chgData name="Siniša ᵀᴴᴱ ᴼᴿᴵᴳᴵᴻᴬᴸ Wolfenstein" userId="215f646470bc261a" providerId="LiveId" clId="{8BCFCDC5-F0F8-480E-974E-86D4DB9D67B2}" dt="2021-03-10T11:10:43.822" v="614" actId="1076"/>
          <ac:picMkLst>
            <pc:docMk/>
            <pc:sldMk cId="1946943873" sldId="314"/>
            <ac:picMk id="11" creationId="{D4058129-2531-46EC-881C-FCC75CBE1C68}"/>
          </ac:picMkLst>
        </pc:picChg>
        <pc:picChg chg="mod">
          <ac:chgData name="Siniša ᵀᴴᴱ ᴼᴿᴵᴳᴵᴻᴬᴸ Wolfenstein" userId="215f646470bc261a" providerId="LiveId" clId="{8BCFCDC5-F0F8-480E-974E-86D4DB9D67B2}" dt="2021-03-10T11:10:47.707" v="615" actId="1076"/>
          <ac:picMkLst>
            <pc:docMk/>
            <pc:sldMk cId="1946943873" sldId="314"/>
            <ac:picMk id="12" creationId="{923FD1D9-64C1-4A14-B239-5FBC634CD18E}"/>
          </ac:picMkLst>
        </pc:picChg>
        <pc:picChg chg="mod">
          <ac:chgData name="Siniša ᵀᴴᴱ ᴼᴿᴵᴳᴵᴻᴬᴸ Wolfenstein" userId="215f646470bc261a" providerId="LiveId" clId="{8BCFCDC5-F0F8-480E-974E-86D4DB9D67B2}" dt="2021-03-10T11:10:50.144" v="616" actId="1076"/>
          <ac:picMkLst>
            <pc:docMk/>
            <pc:sldMk cId="1946943873" sldId="314"/>
            <ac:picMk id="13" creationId="{3B31344C-C809-48C3-85E6-E4B8BB19A095}"/>
          </ac:picMkLst>
        </pc:picChg>
        <pc:picChg chg="mod">
          <ac:chgData name="Siniša ᵀᴴᴱ ᴼᴿᴵᴳᴵᴻᴬᴸ Wolfenstein" userId="215f646470bc261a" providerId="LiveId" clId="{8BCFCDC5-F0F8-480E-974E-86D4DB9D67B2}" dt="2021-03-10T11:10:56.525" v="617" actId="1076"/>
          <ac:picMkLst>
            <pc:docMk/>
            <pc:sldMk cId="1946943873" sldId="314"/>
            <ac:picMk id="14" creationId="{D76EED36-D540-4AF1-9458-30E30FF6E5E5}"/>
          </ac:picMkLst>
        </pc:picChg>
        <pc:picChg chg="mod">
          <ac:chgData name="Siniša ᵀᴴᴱ ᴼᴿᴵᴳᴵᴻᴬᴸ Wolfenstein" userId="215f646470bc261a" providerId="LiveId" clId="{8BCFCDC5-F0F8-480E-974E-86D4DB9D67B2}" dt="2021-03-10T11:11:00.463" v="618" actId="1076"/>
          <ac:picMkLst>
            <pc:docMk/>
            <pc:sldMk cId="1946943873" sldId="314"/>
            <ac:picMk id="16" creationId="{4BB6E6CB-DB94-4D25-B903-7EF3F3B81064}"/>
          </ac:picMkLst>
        </pc:picChg>
        <pc:picChg chg="mod">
          <ac:chgData name="Siniša ᵀᴴᴱ ᴼᴿᴵᴳᴵᴻᴬᴸ Wolfenstein" userId="215f646470bc261a" providerId="LiveId" clId="{8BCFCDC5-F0F8-480E-974E-86D4DB9D67B2}" dt="2021-03-10T11:11:15.149" v="620" actId="1076"/>
          <ac:picMkLst>
            <pc:docMk/>
            <pc:sldMk cId="1946943873" sldId="314"/>
            <ac:picMk id="17" creationId="{596C8DEF-97C9-48ED-8235-6912DA9F0A11}"/>
          </ac:picMkLst>
        </pc:picChg>
        <pc:picChg chg="mod">
          <ac:chgData name="Siniša ᵀᴴᴱ ᴼᴿᴵᴳᴵᴻᴬᴸ Wolfenstein" userId="215f646470bc261a" providerId="LiveId" clId="{8BCFCDC5-F0F8-480E-974E-86D4DB9D67B2}" dt="2021-03-10T11:11:17.405" v="621" actId="1076"/>
          <ac:picMkLst>
            <pc:docMk/>
            <pc:sldMk cId="1946943873" sldId="314"/>
            <ac:picMk id="18" creationId="{D7B79922-E8CD-4935-8F02-B69BA244DF5E}"/>
          </ac:picMkLst>
        </pc:picChg>
        <pc:picChg chg="mod">
          <ac:chgData name="Siniša ᵀᴴᴱ ᴼᴿᴵᴳᴵᴻᴬᴸ Wolfenstein" userId="215f646470bc261a" providerId="LiveId" clId="{8BCFCDC5-F0F8-480E-974E-86D4DB9D67B2}" dt="2021-03-10T11:11:19.560" v="622" actId="1076"/>
          <ac:picMkLst>
            <pc:docMk/>
            <pc:sldMk cId="1946943873" sldId="314"/>
            <ac:picMk id="19" creationId="{ACD59893-B94B-4537-B565-9E0E74A3830F}"/>
          </ac:picMkLst>
        </pc:picChg>
      </pc:sldChg>
      <pc:sldChg chg="modSp">
        <pc:chgData name="Siniša ᵀᴴᴱ ᴼᴿᴵᴳᴵᴻᴬᴸ Wolfenstein" userId="215f646470bc261a" providerId="LiveId" clId="{8BCFCDC5-F0F8-480E-974E-86D4DB9D67B2}" dt="2021-03-10T11:16:47.999" v="856" actId="20577"/>
        <pc:sldMkLst>
          <pc:docMk/>
          <pc:sldMk cId="3158074150" sldId="315"/>
        </pc:sldMkLst>
        <pc:spChg chg="mod">
          <ac:chgData name="Siniša ᵀᴴᴱ ᴼᴿᴵᴳᴵᴻᴬᴸ Wolfenstein" userId="215f646470bc261a" providerId="LiveId" clId="{8BCFCDC5-F0F8-480E-974E-86D4DB9D67B2}" dt="2021-03-10T11:16:47.999" v="856" actId="20577"/>
          <ac:spMkLst>
            <pc:docMk/>
            <pc:sldMk cId="3158074150" sldId="315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8BCFCDC5-F0F8-480E-974E-86D4DB9D67B2}" dt="2021-03-10T11:15:37.098" v="668" actId="1036"/>
          <ac:spMkLst>
            <pc:docMk/>
            <pc:sldMk cId="3158074150" sldId="315"/>
            <ac:spMk id="21" creationId="{49E33374-58C6-47A9-AC05-646F18131090}"/>
          </ac:spMkLst>
        </pc:spChg>
        <pc:spChg chg="mod">
          <ac:chgData name="Siniša ᵀᴴᴱ ᴼᴿᴵᴳᴵᴻᴬᴸ Wolfenstein" userId="215f646470bc261a" providerId="LiveId" clId="{8BCFCDC5-F0F8-480E-974E-86D4DB9D67B2}" dt="2021-03-10T11:15:34.353" v="666" actId="1035"/>
          <ac:spMkLst>
            <pc:docMk/>
            <pc:sldMk cId="3158074150" sldId="315"/>
            <ac:spMk id="22" creationId="{48418703-34DE-4FE2-9335-74F2EAC9B16F}"/>
          </ac:spMkLst>
        </pc:spChg>
        <pc:spChg chg="mod">
          <ac:chgData name="Siniša ᵀᴴᴱ ᴼᴿᴵᴳᴵᴻᴬᴸ Wolfenstein" userId="215f646470bc261a" providerId="LiveId" clId="{8BCFCDC5-F0F8-480E-974E-86D4DB9D67B2}" dt="2021-03-10T11:15:32.176" v="662" actId="1035"/>
          <ac:spMkLst>
            <pc:docMk/>
            <pc:sldMk cId="3158074150" sldId="315"/>
            <ac:spMk id="23" creationId="{F545FB64-731A-4110-938E-7577F810A03C}"/>
          </ac:spMkLst>
        </pc:spChg>
        <pc:picChg chg="mod">
          <ac:chgData name="Siniša ᵀᴴᴱ ᴼᴿᴵᴳᴵᴻᴬᴸ Wolfenstein" userId="215f646470bc261a" providerId="LiveId" clId="{8BCFCDC5-F0F8-480E-974E-86D4DB9D67B2}" dt="2021-03-10T11:15:12.101" v="648" actId="14826"/>
          <ac:picMkLst>
            <pc:docMk/>
            <pc:sldMk cId="3158074150" sldId="315"/>
            <ac:picMk id="2" creationId="{2068D026-C899-4324-B487-EEC53BF98A1E}"/>
          </ac:picMkLst>
        </pc:picChg>
        <pc:picChg chg="mod">
          <ac:chgData name="Siniša ᵀᴴᴱ ᴼᴿᴵᴳᴵᴻᴬᴸ Wolfenstein" userId="215f646470bc261a" providerId="LiveId" clId="{8BCFCDC5-F0F8-480E-974E-86D4DB9D67B2}" dt="2021-03-10T11:14:36.376" v="646" actId="14100"/>
          <ac:picMkLst>
            <pc:docMk/>
            <pc:sldMk cId="3158074150" sldId="315"/>
            <ac:picMk id="4" creationId="{1B2619D9-4F98-4A11-8FFE-57C7EB1F529A}"/>
          </ac:picMkLst>
        </pc:picChg>
      </pc:sldChg>
      <pc:sldChg chg="addSp delSp modSp delAnim modAnim">
        <pc:chgData name="Siniša ᵀᴴᴱ ᴼᴿᴵᴳᴵᴻᴬᴸ Wolfenstein" userId="215f646470bc261a" providerId="LiveId" clId="{8BCFCDC5-F0F8-480E-974E-86D4DB9D67B2}" dt="2021-03-10T11:22:44.385" v="1068" actId="20577"/>
        <pc:sldMkLst>
          <pc:docMk/>
          <pc:sldMk cId="540893610" sldId="317"/>
        </pc:sldMkLst>
        <pc:spChg chg="mod">
          <ac:chgData name="Siniša ᵀᴴᴱ ᴼᴿᴵᴳᴵᴻᴬᴸ Wolfenstein" userId="215f646470bc261a" providerId="LiveId" clId="{8BCFCDC5-F0F8-480E-974E-86D4DB9D67B2}" dt="2021-03-10T11:22:10.160" v="1026" actId="20577"/>
          <ac:spMkLst>
            <pc:docMk/>
            <pc:sldMk cId="540893610" sldId="317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8BCFCDC5-F0F8-480E-974E-86D4DB9D67B2}" dt="2021-03-10T11:20:47.016" v="946" actId="478"/>
          <ac:spMkLst>
            <pc:docMk/>
            <pc:sldMk cId="540893610" sldId="317"/>
            <ac:spMk id="10" creationId="{7EE8A862-D981-4CDC-81A4-0AD0BE2D8A42}"/>
          </ac:spMkLst>
        </pc:spChg>
        <pc:spChg chg="del">
          <ac:chgData name="Siniša ᵀᴴᴱ ᴼᴿᴵᴳᴵᴻᴬᴸ Wolfenstein" userId="215f646470bc261a" providerId="LiveId" clId="{8BCFCDC5-F0F8-480E-974E-86D4DB9D67B2}" dt="2021-03-10T11:20:47.016" v="946" actId="478"/>
          <ac:spMkLst>
            <pc:docMk/>
            <pc:sldMk cId="540893610" sldId="317"/>
            <ac:spMk id="11" creationId="{AAF3A991-4BA2-4243-81A4-B47403B06F2B}"/>
          </ac:spMkLst>
        </pc:spChg>
        <pc:spChg chg="mod">
          <ac:chgData name="Siniša ᵀᴴᴱ ᴼᴿᴵᴳᴵᴻᴬᴸ Wolfenstein" userId="215f646470bc261a" providerId="LiveId" clId="{8BCFCDC5-F0F8-480E-974E-86D4DB9D67B2}" dt="2021-03-10T11:22:18.177" v="1034" actId="20577"/>
          <ac:spMkLst>
            <pc:docMk/>
            <pc:sldMk cId="540893610" sldId="317"/>
            <ac:spMk id="12" creationId="{A3E6710F-B79B-4557-A016-DF283D378CB3}"/>
          </ac:spMkLst>
        </pc:spChg>
        <pc:spChg chg="add mod">
          <ac:chgData name="Siniša ᵀᴴᴱ ᴼᴿᴵᴳᴵᴻᴬᴸ Wolfenstein" userId="215f646470bc261a" providerId="LiveId" clId="{8BCFCDC5-F0F8-480E-974E-86D4DB9D67B2}" dt="2021-03-10T11:22:26.415" v="1040" actId="20577"/>
          <ac:spMkLst>
            <pc:docMk/>
            <pc:sldMk cId="540893610" sldId="317"/>
            <ac:spMk id="13" creationId="{26EED1EA-E1E1-4701-B3D4-C3900C4F2CA4}"/>
          </ac:spMkLst>
        </pc:spChg>
        <pc:spChg chg="add mod">
          <ac:chgData name="Siniša ᵀᴴᴱ ᴼᴿᴵᴳᴵᴻᴬᴸ Wolfenstein" userId="215f646470bc261a" providerId="LiveId" clId="{8BCFCDC5-F0F8-480E-974E-86D4DB9D67B2}" dt="2021-03-10T11:22:32.465" v="1048" actId="20577"/>
          <ac:spMkLst>
            <pc:docMk/>
            <pc:sldMk cId="540893610" sldId="317"/>
            <ac:spMk id="14" creationId="{91F9C643-99A8-40BE-B803-FF7CA979D00B}"/>
          </ac:spMkLst>
        </pc:spChg>
        <pc:spChg chg="add mod">
          <ac:chgData name="Siniša ᵀᴴᴱ ᴼᴿᴵᴳᴵᴻᴬᴸ Wolfenstein" userId="215f646470bc261a" providerId="LiveId" clId="{8BCFCDC5-F0F8-480E-974E-86D4DB9D67B2}" dt="2021-03-10T11:22:36.529" v="1053" actId="20577"/>
          <ac:spMkLst>
            <pc:docMk/>
            <pc:sldMk cId="540893610" sldId="317"/>
            <ac:spMk id="15" creationId="{021651FE-341D-4D2F-85CA-19D1CF0009F7}"/>
          </ac:spMkLst>
        </pc:spChg>
        <pc:spChg chg="add mod">
          <ac:chgData name="Siniša ᵀᴴᴱ ᴼᴿᴵᴳᴵᴻᴬᴸ Wolfenstein" userId="215f646470bc261a" providerId="LiveId" clId="{8BCFCDC5-F0F8-480E-974E-86D4DB9D67B2}" dt="2021-03-10T11:22:44.385" v="1068" actId="20577"/>
          <ac:spMkLst>
            <pc:docMk/>
            <pc:sldMk cId="540893610" sldId="317"/>
            <ac:spMk id="16" creationId="{2AE43FB0-5669-4A6B-9547-8685A80422FE}"/>
          </ac:spMkLst>
        </pc:spChg>
        <pc:spChg chg="del">
          <ac:chgData name="Siniša ᵀᴴᴱ ᴼᴿᴵᴳᴵᴻᴬᴸ Wolfenstein" userId="215f646470bc261a" providerId="LiveId" clId="{8BCFCDC5-F0F8-480E-974E-86D4DB9D67B2}" dt="2021-03-10T11:20:47.016" v="946" actId="478"/>
          <ac:spMkLst>
            <pc:docMk/>
            <pc:sldMk cId="540893610" sldId="317"/>
            <ac:spMk id="19" creationId="{18E65726-0611-4D84-9023-5173223407E9}"/>
          </ac:spMkLst>
        </pc:spChg>
        <pc:spChg chg="del">
          <ac:chgData name="Siniša ᵀᴴᴱ ᴼᴿᴵᴳᴵᴻᴬᴸ Wolfenstein" userId="215f646470bc261a" providerId="LiveId" clId="{8BCFCDC5-F0F8-480E-974E-86D4DB9D67B2}" dt="2021-03-10T11:20:47.016" v="946" actId="478"/>
          <ac:spMkLst>
            <pc:docMk/>
            <pc:sldMk cId="540893610" sldId="317"/>
            <ac:spMk id="20" creationId="{8B445D43-6266-4479-87CF-1AD11CEDC5AA}"/>
          </ac:spMkLst>
        </pc:spChg>
        <pc:spChg chg="del">
          <ac:chgData name="Siniša ᵀᴴᴱ ᴼᴿᴵᴳᴵᴻᴬᴸ Wolfenstein" userId="215f646470bc261a" providerId="LiveId" clId="{8BCFCDC5-F0F8-480E-974E-86D4DB9D67B2}" dt="2021-03-10T11:20:47.016" v="946" actId="478"/>
          <ac:spMkLst>
            <pc:docMk/>
            <pc:sldMk cId="540893610" sldId="317"/>
            <ac:spMk id="21" creationId="{CC98E299-0672-4A4A-87AC-64FD519EF7BE}"/>
          </ac:spMkLst>
        </pc:spChg>
        <pc:picChg chg="mod">
          <ac:chgData name="Siniša ᵀᴴᴱ ᴼᴿᴵᴳᴵᴻᴬᴸ Wolfenstein" userId="215f646470bc261a" providerId="LiveId" clId="{8BCFCDC5-F0F8-480E-974E-86D4DB9D67B2}" dt="2021-03-10T11:17:38.665" v="858" actId="14826"/>
          <ac:picMkLst>
            <pc:docMk/>
            <pc:sldMk cId="540893610" sldId="317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8BCFCDC5-F0F8-480E-974E-86D4DB9D67B2}" dt="2021-03-10T11:21:11.727" v="948" actId="1076"/>
          <ac:picMkLst>
            <pc:docMk/>
            <pc:sldMk cId="540893610" sldId="317"/>
            <ac:picMk id="3" creationId="{DCB64642-CE4F-4D9C-A92A-9A8EF9D7D4F4}"/>
          </ac:picMkLst>
        </pc:picChg>
      </pc:sldChg>
      <pc:sldChg chg="delSp modSp ord delAnim">
        <pc:chgData name="Siniša ᵀᴴᴱ ᴼᴿᴵᴳᴵᴻᴬᴸ Wolfenstein" userId="215f646470bc261a" providerId="LiveId" clId="{8BCFCDC5-F0F8-480E-974E-86D4DB9D67B2}" dt="2021-03-10T11:52:50.370" v="1699" actId="20577"/>
        <pc:sldMkLst>
          <pc:docMk/>
          <pc:sldMk cId="2384908973" sldId="318"/>
        </pc:sldMkLst>
        <pc:spChg chg="mod">
          <ac:chgData name="Siniša ᵀᴴᴱ ᴼᴿᴵᴳᴵᴻᴬᴸ Wolfenstein" userId="215f646470bc261a" providerId="LiveId" clId="{8BCFCDC5-F0F8-480E-974E-86D4DB9D67B2}" dt="2021-03-10T11:52:50.370" v="1699" actId="20577"/>
          <ac:spMkLst>
            <pc:docMk/>
            <pc:sldMk cId="2384908973" sldId="318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8BCFCDC5-F0F8-480E-974E-86D4DB9D67B2}" dt="2021-03-10T11:38:25.281" v="1254" actId="20577"/>
          <ac:spMkLst>
            <pc:docMk/>
            <pc:sldMk cId="2384908973" sldId="318"/>
            <ac:spMk id="10" creationId="{2DE80A48-5CDC-43E5-89A0-824D8D2B2993}"/>
          </ac:spMkLst>
        </pc:spChg>
        <pc:spChg chg="mod">
          <ac:chgData name="Siniša ᵀᴴᴱ ᴼᴿᴵᴳᴵᴻᴬᴸ Wolfenstein" userId="215f646470bc261a" providerId="LiveId" clId="{8BCFCDC5-F0F8-480E-974E-86D4DB9D67B2}" dt="2021-03-10T11:38:28.758" v="1258" actId="20577"/>
          <ac:spMkLst>
            <pc:docMk/>
            <pc:sldMk cId="2384908973" sldId="318"/>
            <ac:spMk id="11" creationId="{93503786-9D4D-4836-AEBF-026193032C71}"/>
          </ac:spMkLst>
        </pc:spChg>
        <pc:spChg chg="mod">
          <ac:chgData name="Siniša ᵀᴴᴱ ᴼᴿᴵᴳᴵᴻᴬᴸ Wolfenstein" userId="215f646470bc261a" providerId="LiveId" clId="{8BCFCDC5-F0F8-480E-974E-86D4DB9D67B2}" dt="2021-03-10T11:38:32.137" v="1262" actId="20577"/>
          <ac:spMkLst>
            <pc:docMk/>
            <pc:sldMk cId="2384908973" sldId="318"/>
            <ac:spMk id="12" creationId="{76AA8E0F-AF87-4311-8133-745DE74A570C}"/>
          </ac:spMkLst>
        </pc:spChg>
        <pc:spChg chg="mod">
          <ac:chgData name="Siniša ᵀᴴᴱ ᴼᴿᴵᴳᴵᴻᴬᴸ Wolfenstein" userId="215f646470bc261a" providerId="LiveId" clId="{8BCFCDC5-F0F8-480E-974E-86D4DB9D67B2}" dt="2021-03-10T11:38:35.632" v="1266" actId="20577"/>
          <ac:spMkLst>
            <pc:docMk/>
            <pc:sldMk cId="2384908973" sldId="318"/>
            <ac:spMk id="13" creationId="{53BF5DB9-EE04-4E0A-A5A2-E3DBA81E3A53}"/>
          </ac:spMkLst>
        </pc:spChg>
        <pc:spChg chg="mod">
          <ac:chgData name="Siniša ᵀᴴᴱ ᴼᴿᴵᴳᴵᴻᴬᴸ Wolfenstein" userId="215f646470bc261a" providerId="LiveId" clId="{8BCFCDC5-F0F8-480E-974E-86D4DB9D67B2}" dt="2021-03-10T11:38:39.398" v="1270" actId="20577"/>
          <ac:spMkLst>
            <pc:docMk/>
            <pc:sldMk cId="2384908973" sldId="318"/>
            <ac:spMk id="14" creationId="{9313C403-95EF-4ADE-9A40-8C9346C576EB}"/>
          </ac:spMkLst>
        </pc:spChg>
        <pc:spChg chg="del">
          <ac:chgData name="Siniša ᵀᴴᴱ ᴼᴿᴵᴳᴵᴻᴬᴸ Wolfenstein" userId="215f646470bc261a" providerId="LiveId" clId="{8BCFCDC5-F0F8-480E-974E-86D4DB9D67B2}" dt="2021-03-10T11:36:20.908" v="1187" actId="478"/>
          <ac:spMkLst>
            <pc:docMk/>
            <pc:sldMk cId="2384908973" sldId="318"/>
            <ac:spMk id="15" creationId="{EDB6B422-273C-4637-93F3-62C8EFC01737}"/>
          </ac:spMkLst>
        </pc:spChg>
        <pc:picChg chg="mod">
          <ac:chgData name="Siniša ᵀᴴᴱ ᴼᴿᴵᴳᴵᴻᴬᴸ Wolfenstein" userId="215f646470bc261a" providerId="LiveId" clId="{8BCFCDC5-F0F8-480E-974E-86D4DB9D67B2}" dt="2021-03-10T11:35:08.103" v="1172" actId="14100"/>
          <ac:picMkLst>
            <pc:docMk/>
            <pc:sldMk cId="2384908973" sldId="318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8BCFCDC5-F0F8-480E-974E-86D4DB9D67B2}" dt="2021-03-10T11:35:54.910" v="1180" actId="1076"/>
          <ac:picMkLst>
            <pc:docMk/>
            <pc:sldMk cId="2384908973" sldId="318"/>
            <ac:picMk id="3" creationId="{DCB64642-CE4F-4D9C-A92A-9A8EF9D7D4F4}"/>
          </ac:picMkLst>
        </pc:picChg>
      </pc:sldChg>
      <pc:sldChg chg="delSp modSp ord delAnim">
        <pc:chgData name="Siniša ᵀᴴᴱ ᴼᴿᴵᴳᴵᴻᴬᴸ Wolfenstein" userId="215f646470bc261a" providerId="LiveId" clId="{8BCFCDC5-F0F8-480E-974E-86D4DB9D67B2}" dt="2021-03-10T11:40:16.977" v="1382" actId="20577"/>
        <pc:sldMkLst>
          <pc:docMk/>
          <pc:sldMk cId="3832679319" sldId="320"/>
        </pc:sldMkLst>
        <pc:spChg chg="mod">
          <ac:chgData name="Siniša ᵀᴴᴱ ᴼᴿᴵᴳᴵᴻᴬᴸ Wolfenstein" userId="215f646470bc261a" providerId="LiveId" clId="{8BCFCDC5-F0F8-480E-974E-86D4DB9D67B2}" dt="2021-03-10T11:39:18.201" v="1317" actId="1035"/>
          <ac:spMkLst>
            <pc:docMk/>
            <pc:sldMk cId="3832679319" sldId="320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8BCFCDC5-F0F8-480E-974E-86D4DB9D67B2}" dt="2021-03-10T11:40:08.797" v="1379" actId="1038"/>
          <ac:spMkLst>
            <pc:docMk/>
            <pc:sldMk cId="3832679319" sldId="320"/>
            <ac:spMk id="10" creationId="{AD21FF70-1530-4175-B2DA-7B4F35D1C4B0}"/>
          </ac:spMkLst>
        </pc:spChg>
        <pc:spChg chg="mod">
          <ac:chgData name="Siniša ᵀᴴᴱ ᴼᴿᴵᴳᴵᴻᴬᴸ Wolfenstein" userId="215f646470bc261a" providerId="LiveId" clId="{8BCFCDC5-F0F8-480E-974E-86D4DB9D67B2}" dt="2021-03-10T11:40:16.977" v="1382" actId="20577"/>
          <ac:spMkLst>
            <pc:docMk/>
            <pc:sldMk cId="3832679319" sldId="320"/>
            <ac:spMk id="12" creationId="{57D17E6F-7730-44C2-90C4-74B2992E004D}"/>
          </ac:spMkLst>
        </pc:spChg>
        <pc:spChg chg="mod">
          <ac:chgData name="Siniša ᵀᴴᴱ ᴼᴿᴵᴳᴵᴻᴬᴸ Wolfenstein" userId="215f646470bc261a" providerId="LiveId" clId="{8BCFCDC5-F0F8-480E-974E-86D4DB9D67B2}" dt="2021-03-10T11:39:27.614" v="1326" actId="20577"/>
          <ac:spMkLst>
            <pc:docMk/>
            <pc:sldMk cId="3832679319" sldId="320"/>
            <ac:spMk id="19" creationId="{C775AAB6-67C7-4C87-95E8-A912FCD32B95}"/>
          </ac:spMkLst>
        </pc:spChg>
        <pc:spChg chg="mod">
          <ac:chgData name="Siniša ᵀᴴᴱ ᴼᴿᴵᴳᴵᴻᴬᴸ Wolfenstein" userId="215f646470bc261a" providerId="LiveId" clId="{8BCFCDC5-F0F8-480E-974E-86D4DB9D67B2}" dt="2021-03-10T11:39:46.038" v="1342" actId="1036"/>
          <ac:spMkLst>
            <pc:docMk/>
            <pc:sldMk cId="3832679319" sldId="320"/>
            <ac:spMk id="20" creationId="{80D8BE31-3674-48A9-AEA7-F10657AD2F0C}"/>
          </ac:spMkLst>
        </pc:spChg>
        <pc:spChg chg="del">
          <ac:chgData name="Siniša ᵀᴴᴱ ᴼᴿᴵᴳᴵᴻᴬᴸ Wolfenstein" userId="215f646470bc261a" providerId="LiveId" clId="{8BCFCDC5-F0F8-480E-974E-86D4DB9D67B2}" dt="2021-03-10T11:37:08.976" v="1208" actId="478"/>
          <ac:spMkLst>
            <pc:docMk/>
            <pc:sldMk cId="3832679319" sldId="320"/>
            <ac:spMk id="21" creationId="{46C552FA-249A-4B1E-95DA-2DA3881EFCDC}"/>
          </ac:spMkLst>
        </pc:spChg>
        <pc:spChg chg="mod">
          <ac:chgData name="Siniša ᵀᴴᴱ ᴼᴿᴵᴳᴵᴻᴬᴸ Wolfenstein" userId="215f646470bc261a" providerId="LiveId" clId="{8BCFCDC5-F0F8-480E-974E-86D4DB9D67B2}" dt="2021-03-10T11:39:53.621" v="1352" actId="1038"/>
          <ac:spMkLst>
            <pc:docMk/>
            <pc:sldMk cId="3832679319" sldId="320"/>
            <ac:spMk id="25" creationId="{24C50381-D3EB-4BBD-A32A-362DCFA47E6D}"/>
          </ac:spMkLst>
        </pc:spChg>
        <pc:picChg chg="mod">
          <ac:chgData name="Siniša ᵀᴴᴱ ᴼᴿᴵᴳᴵᴻᴬᴸ Wolfenstein" userId="215f646470bc261a" providerId="LiveId" clId="{8BCFCDC5-F0F8-480E-974E-86D4DB9D67B2}" dt="2021-03-10T11:35:14.550" v="1174" actId="14100"/>
          <ac:picMkLst>
            <pc:docMk/>
            <pc:sldMk cId="3832679319" sldId="32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8BCFCDC5-F0F8-480E-974E-86D4DB9D67B2}" dt="2021-03-10T11:39:56.539" v="1354" actId="1076"/>
          <ac:picMkLst>
            <pc:docMk/>
            <pc:sldMk cId="3832679319" sldId="320"/>
            <ac:picMk id="3" creationId="{DCB64642-CE4F-4D9C-A92A-9A8EF9D7D4F4}"/>
          </ac:picMkLst>
        </pc:picChg>
      </pc:sldChg>
      <pc:sldChg chg="addSp delSp modSp delAnim modAnim">
        <pc:chgData name="Siniša ᵀᴴᴱ ᴼᴿᴵᴳᴵᴻᴬᴸ Wolfenstein" userId="215f646470bc261a" providerId="LiveId" clId="{8BCFCDC5-F0F8-480E-974E-86D4DB9D67B2}" dt="2021-03-10T11:25:24.120" v="1162" actId="1036"/>
        <pc:sldMkLst>
          <pc:docMk/>
          <pc:sldMk cId="2480676744" sldId="321"/>
        </pc:sldMkLst>
        <pc:spChg chg="mod">
          <ac:chgData name="Siniša ᵀᴴᴱ ᴼᴿᴵᴳᴵᴻᴬᴸ Wolfenstein" userId="215f646470bc261a" providerId="LiveId" clId="{8BCFCDC5-F0F8-480E-974E-86D4DB9D67B2}" dt="2021-03-10T11:23:12.990" v="1108" actId="20577"/>
          <ac:spMkLst>
            <pc:docMk/>
            <pc:sldMk cId="2480676744" sldId="321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8BCFCDC5-F0F8-480E-974E-86D4DB9D67B2}" dt="2021-03-10T11:22:50.577" v="1069" actId="478"/>
          <ac:spMkLst>
            <pc:docMk/>
            <pc:sldMk cId="2480676744" sldId="321"/>
            <ac:spMk id="11" creationId="{AAF3A991-4BA2-4243-81A4-B47403B06F2B}"/>
          </ac:spMkLst>
        </pc:spChg>
        <pc:spChg chg="del">
          <ac:chgData name="Siniša ᵀᴴᴱ ᴼᴿᴵᴳᴵᴻᴬᴸ Wolfenstein" userId="215f646470bc261a" providerId="LiveId" clId="{8BCFCDC5-F0F8-480E-974E-86D4DB9D67B2}" dt="2021-03-10T11:22:50.577" v="1069" actId="478"/>
          <ac:spMkLst>
            <pc:docMk/>
            <pc:sldMk cId="2480676744" sldId="321"/>
            <ac:spMk id="12" creationId="{A3E6710F-B79B-4557-A016-DF283D378CB3}"/>
          </ac:spMkLst>
        </pc:spChg>
        <pc:spChg chg="del">
          <ac:chgData name="Siniša ᵀᴴᴱ ᴼᴿᴵᴳᴵᴻᴬᴸ Wolfenstein" userId="215f646470bc261a" providerId="LiveId" clId="{8BCFCDC5-F0F8-480E-974E-86D4DB9D67B2}" dt="2021-03-10T11:22:50.577" v="1069" actId="478"/>
          <ac:spMkLst>
            <pc:docMk/>
            <pc:sldMk cId="2480676744" sldId="321"/>
            <ac:spMk id="19" creationId="{18E65726-0611-4D84-9023-5173223407E9}"/>
          </ac:spMkLst>
        </pc:spChg>
        <pc:spChg chg="del">
          <ac:chgData name="Siniša ᵀᴴᴱ ᴼᴿᴵᴳᴵᴻᴬᴸ Wolfenstein" userId="215f646470bc261a" providerId="LiveId" clId="{8BCFCDC5-F0F8-480E-974E-86D4DB9D67B2}" dt="2021-03-10T11:22:50.577" v="1069" actId="478"/>
          <ac:spMkLst>
            <pc:docMk/>
            <pc:sldMk cId="2480676744" sldId="321"/>
            <ac:spMk id="20" creationId="{8B445D43-6266-4479-87CF-1AD11CEDC5AA}"/>
          </ac:spMkLst>
        </pc:spChg>
        <pc:spChg chg="del">
          <ac:chgData name="Siniša ᵀᴴᴱ ᴼᴿᴵᴳᴵᴻᴬᴸ Wolfenstein" userId="215f646470bc261a" providerId="LiveId" clId="{8BCFCDC5-F0F8-480E-974E-86D4DB9D67B2}" dt="2021-03-10T11:22:50.577" v="1069" actId="478"/>
          <ac:spMkLst>
            <pc:docMk/>
            <pc:sldMk cId="2480676744" sldId="321"/>
            <ac:spMk id="21" creationId="{CC98E299-0672-4A4A-87AC-64FD519EF7BE}"/>
          </ac:spMkLst>
        </pc:spChg>
        <pc:picChg chg="mod">
          <ac:chgData name="Siniša ᵀᴴᴱ ᴼᴿᴵᴳᴵᴻᴬᴸ Wolfenstein" userId="215f646470bc261a" providerId="LiveId" clId="{8BCFCDC5-F0F8-480E-974E-86D4DB9D67B2}" dt="2021-03-10T11:17:43.231" v="859" actId="14826"/>
          <ac:picMkLst>
            <pc:docMk/>
            <pc:sldMk cId="2480676744" sldId="321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8BCFCDC5-F0F8-480E-974E-86D4DB9D67B2}" dt="2021-03-10T11:24:08.550" v="1132" actId="1076"/>
          <ac:picMkLst>
            <pc:docMk/>
            <pc:sldMk cId="2480676744" sldId="321"/>
            <ac:picMk id="3" creationId="{DCB64642-CE4F-4D9C-A92A-9A8EF9D7D4F4}"/>
          </ac:picMkLst>
        </pc:picChg>
        <pc:picChg chg="add mod">
          <ac:chgData name="Siniša ᵀᴴᴱ ᴼᴿᴵᴳᴵᴻᴬᴸ Wolfenstein" userId="215f646470bc261a" providerId="LiveId" clId="{8BCFCDC5-F0F8-480E-974E-86D4DB9D67B2}" dt="2021-03-10T11:25:06.793" v="1151" actId="14100"/>
          <ac:picMkLst>
            <pc:docMk/>
            <pc:sldMk cId="2480676744" sldId="321"/>
            <ac:picMk id="10" creationId="{9704B4E5-0EF1-4058-87F5-8E2DA02DCAED}"/>
          </ac:picMkLst>
        </pc:picChg>
        <pc:picChg chg="add mod">
          <ac:chgData name="Siniša ᵀᴴᴱ ᴼᴿᴵᴳᴵᴻᴬᴸ Wolfenstein" userId="215f646470bc261a" providerId="LiveId" clId="{8BCFCDC5-F0F8-480E-974E-86D4DB9D67B2}" dt="2021-03-10T11:24:31.321" v="1138" actId="1076"/>
          <ac:picMkLst>
            <pc:docMk/>
            <pc:sldMk cId="2480676744" sldId="321"/>
            <ac:picMk id="13" creationId="{0FB6F3D5-955A-48A5-ABC6-EDDC43FFA17A}"/>
          </ac:picMkLst>
        </pc:picChg>
        <pc:picChg chg="add mod">
          <ac:chgData name="Siniša ᵀᴴᴱ ᴼᴿᴵᴳᴵᴻᴬᴸ Wolfenstein" userId="215f646470bc261a" providerId="LiveId" clId="{8BCFCDC5-F0F8-480E-974E-86D4DB9D67B2}" dt="2021-03-10T11:24:53.673" v="1146" actId="14100"/>
          <ac:picMkLst>
            <pc:docMk/>
            <pc:sldMk cId="2480676744" sldId="321"/>
            <ac:picMk id="14" creationId="{879C6E9C-9EC4-4387-84CD-C54D6B96E054}"/>
          </ac:picMkLst>
        </pc:picChg>
        <pc:picChg chg="add mod">
          <ac:chgData name="Siniša ᵀᴴᴱ ᴼᴿᴵᴳᴵᴻᴬᴸ Wolfenstein" userId="215f646470bc261a" providerId="LiveId" clId="{8BCFCDC5-F0F8-480E-974E-86D4DB9D67B2}" dt="2021-03-10T11:25:02.255" v="1150" actId="14100"/>
          <ac:picMkLst>
            <pc:docMk/>
            <pc:sldMk cId="2480676744" sldId="321"/>
            <ac:picMk id="15" creationId="{6CADEBD1-9182-43DB-B49F-0717CF436581}"/>
          </ac:picMkLst>
        </pc:picChg>
        <pc:picChg chg="add mod">
          <ac:chgData name="Siniša ᵀᴴᴱ ᴼᴿᴵᴳᴵᴻᴬᴸ Wolfenstein" userId="215f646470bc261a" providerId="LiveId" clId="{8BCFCDC5-F0F8-480E-974E-86D4DB9D67B2}" dt="2021-03-10T11:25:24.120" v="1162" actId="1036"/>
          <ac:picMkLst>
            <pc:docMk/>
            <pc:sldMk cId="2480676744" sldId="321"/>
            <ac:picMk id="16" creationId="{79D9E241-3509-43F0-8FE0-1598C250A3AF}"/>
          </ac:picMkLst>
        </pc:picChg>
      </pc:sldChg>
      <pc:sldChg chg="addSp delSp modSp ord delAnim modAnim">
        <pc:chgData name="Siniša ᵀᴴᴱ ᴼᴿᴵᴳᴵᴻᴬᴸ Wolfenstein" userId="215f646470bc261a" providerId="LiveId" clId="{8BCFCDC5-F0F8-480E-974E-86D4DB9D67B2}" dt="2021-03-10T11:42:32.576" v="1478" actId="1037"/>
        <pc:sldMkLst>
          <pc:docMk/>
          <pc:sldMk cId="2669785418" sldId="322"/>
        </pc:sldMkLst>
        <pc:spChg chg="mod">
          <ac:chgData name="Siniša ᵀᴴᴱ ᴼᴿᴵᴳᴵᴻᴬᴸ Wolfenstein" userId="215f646470bc261a" providerId="LiveId" clId="{8BCFCDC5-F0F8-480E-974E-86D4DB9D67B2}" dt="2021-03-10T11:41:41.552" v="1454" actId="20577"/>
          <ac:spMkLst>
            <pc:docMk/>
            <pc:sldMk cId="2669785418" sldId="322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8BCFCDC5-F0F8-480E-974E-86D4DB9D67B2}" dt="2021-03-10T11:41:09.334" v="1387" actId="478"/>
          <ac:spMkLst>
            <pc:docMk/>
            <pc:sldMk cId="2669785418" sldId="322"/>
            <ac:spMk id="10" creationId="{AD21FF70-1530-4175-B2DA-7B4F35D1C4B0}"/>
          </ac:spMkLst>
        </pc:spChg>
        <pc:spChg chg="del">
          <ac:chgData name="Siniša ᵀᴴᴱ ᴼᴿᴵᴳᴵᴻᴬᴸ Wolfenstein" userId="215f646470bc261a" providerId="LiveId" clId="{8BCFCDC5-F0F8-480E-974E-86D4DB9D67B2}" dt="2021-03-10T11:40:32.220" v="1384" actId="478"/>
          <ac:spMkLst>
            <pc:docMk/>
            <pc:sldMk cId="2669785418" sldId="322"/>
            <ac:spMk id="11" creationId="{91C17B23-9078-44D5-AA3D-D99AE7B6B4A4}"/>
          </ac:spMkLst>
        </pc:spChg>
        <pc:spChg chg="del">
          <ac:chgData name="Siniša ᵀᴴᴱ ᴼᴿᴵᴳᴵᴻᴬᴸ Wolfenstein" userId="215f646470bc261a" providerId="LiveId" clId="{8BCFCDC5-F0F8-480E-974E-86D4DB9D67B2}" dt="2021-03-10T11:41:04.641" v="1386" actId="478"/>
          <ac:spMkLst>
            <pc:docMk/>
            <pc:sldMk cId="2669785418" sldId="322"/>
            <ac:spMk id="19" creationId="{C775AAB6-67C7-4C87-95E8-A912FCD32B95}"/>
          </ac:spMkLst>
        </pc:spChg>
        <pc:spChg chg="del">
          <ac:chgData name="Siniša ᵀᴴᴱ ᴼᴿᴵᴳᴵᴻᴬᴸ Wolfenstein" userId="215f646470bc261a" providerId="LiveId" clId="{8BCFCDC5-F0F8-480E-974E-86D4DB9D67B2}" dt="2021-03-10T11:41:09.334" v="1387" actId="478"/>
          <ac:spMkLst>
            <pc:docMk/>
            <pc:sldMk cId="2669785418" sldId="322"/>
            <ac:spMk id="20" creationId="{80D8BE31-3674-48A9-AEA7-F10657AD2F0C}"/>
          </ac:spMkLst>
        </pc:spChg>
        <pc:spChg chg="del">
          <ac:chgData name="Siniša ᵀᴴᴱ ᴼᴿᴵᴳᴵᴻᴬᴸ Wolfenstein" userId="215f646470bc261a" providerId="LiveId" clId="{8BCFCDC5-F0F8-480E-974E-86D4DB9D67B2}" dt="2021-03-10T11:41:09.334" v="1387" actId="478"/>
          <ac:spMkLst>
            <pc:docMk/>
            <pc:sldMk cId="2669785418" sldId="322"/>
            <ac:spMk id="21" creationId="{46C552FA-249A-4B1E-95DA-2DA3881EFCDC}"/>
          </ac:spMkLst>
        </pc:spChg>
        <pc:spChg chg="del">
          <ac:chgData name="Siniša ᵀᴴᴱ ᴼᴿᴵᴳᴵᴻᴬᴸ Wolfenstein" userId="215f646470bc261a" providerId="LiveId" clId="{8BCFCDC5-F0F8-480E-974E-86D4DB9D67B2}" dt="2021-03-10T11:41:09.334" v="1387" actId="478"/>
          <ac:spMkLst>
            <pc:docMk/>
            <pc:sldMk cId="2669785418" sldId="322"/>
            <ac:spMk id="25" creationId="{24C50381-D3EB-4BBD-A32A-362DCFA47E6D}"/>
          </ac:spMkLst>
        </pc:spChg>
        <pc:picChg chg="mod">
          <ac:chgData name="Siniša ᵀᴴᴱ ᴼᴿᴵᴳᴵᴻᴬᴸ Wolfenstein" userId="215f646470bc261a" providerId="LiveId" clId="{8BCFCDC5-F0F8-480E-974E-86D4DB9D67B2}" dt="2021-03-10T11:35:22.975" v="1178" actId="14100"/>
          <ac:picMkLst>
            <pc:docMk/>
            <pc:sldMk cId="2669785418" sldId="322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8BCFCDC5-F0F8-480E-974E-86D4DB9D67B2}" dt="2021-03-10T11:41:14.373" v="1388" actId="1076"/>
          <ac:picMkLst>
            <pc:docMk/>
            <pc:sldMk cId="2669785418" sldId="322"/>
            <ac:picMk id="3" creationId="{DCB64642-CE4F-4D9C-A92A-9A8EF9D7D4F4}"/>
          </ac:picMkLst>
        </pc:picChg>
        <pc:picChg chg="add mod">
          <ac:chgData name="Siniša ᵀᴴᴱ ᴼᴿᴵᴳᴵᴻᴬᴸ Wolfenstein" userId="215f646470bc261a" providerId="LiveId" clId="{8BCFCDC5-F0F8-480E-974E-86D4DB9D67B2}" dt="2021-03-10T11:41:56.521" v="1456" actId="1076"/>
          <ac:picMkLst>
            <pc:docMk/>
            <pc:sldMk cId="2669785418" sldId="322"/>
            <ac:picMk id="12" creationId="{CD93C681-D468-433B-8BA7-C80D2ADCB7CF}"/>
          </ac:picMkLst>
        </pc:picChg>
        <pc:picChg chg="add mod">
          <ac:chgData name="Siniša ᵀᴴᴱ ᴼᴿᴵᴳᴵᴻᴬᴸ Wolfenstein" userId="215f646470bc261a" providerId="LiveId" clId="{8BCFCDC5-F0F8-480E-974E-86D4DB9D67B2}" dt="2021-03-10T11:42:04.030" v="1458" actId="1076"/>
          <ac:picMkLst>
            <pc:docMk/>
            <pc:sldMk cId="2669785418" sldId="322"/>
            <ac:picMk id="13" creationId="{8433E6D3-E321-4501-A259-158B0C0D9E46}"/>
          </ac:picMkLst>
        </pc:picChg>
        <pc:picChg chg="add mod">
          <ac:chgData name="Siniša ᵀᴴᴱ ᴼᴿᴵᴳᴵᴻᴬᴸ Wolfenstein" userId="215f646470bc261a" providerId="LiveId" clId="{8BCFCDC5-F0F8-480E-974E-86D4DB9D67B2}" dt="2021-03-10T11:42:13.381" v="1466" actId="1036"/>
          <ac:picMkLst>
            <pc:docMk/>
            <pc:sldMk cId="2669785418" sldId="322"/>
            <ac:picMk id="14" creationId="{FFF0F2D1-55DE-4BB5-A06B-DB6E5A07C9A8}"/>
          </ac:picMkLst>
        </pc:picChg>
        <pc:picChg chg="add mod">
          <ac:chgData name="Siniša ᵀᴴᴱ ᴼᴿᴵᴳᴵᴻᴬᴸ Wolfenstein" userId="215f646470bc261a" providerId="LiveId" clId="{8BCFCDC5-F0F8-480E-974E-86D4DB9D67B2}" dt="2021-03-10T11:42:22.576" v="1472" actId="1036"/>
          <ac:picMkLst>
            <pc:docMk/>
            <pc:sldMk cId="2669785418" sldId="322"/>
            <ac:picMk id="15" creationId="{CEE49359-D7DD-41C0-BEC9-0841F7B6FCA6}"/>
          </ac:picMkLst>
        </pc:picChg>
        <pc:picChg chg="add mod">
          <ac:chgData name="Siniša ᵀᴴᴱ ᴼᴿᴵᴳᴵᴻᴬᴸ Wolfenstein" userId="215f646470bc261a" providerId="LiveId" clId="{8BCFCDC5-F0F8-480E-974E-86D4DB9D67B2}" dt="2021-03-10T11:42:32.576" v="1478" actId="1037"/>
          <ac:picMkLst>
            <pc:docMk/>
            <pc:sldMk cId="2669785418" sldId="322"/>
            <ac:picMk id="16" creationId="{A8499516-F5D5-4241-AE8E-E6D4CABE4385}"/>
          </ac:picMkLst>
        </pc:picChg>
      </pc:sldChg>
    </pc:docChg>
  </pc:docChgLst>
  <pc:docChgLst>
    <pc:chgData name="Siniša ᵀᴴᴱ ᴼᴿᴵᴳᴵᴻᴬᴸ Wolfenstein" userId="215f646470bc261a" providerId="LiveId" clId="{8CB7D09C-68C8-4405-862D-BF0891ED2061}"/>
    <pc:docChg chg="undo custSel addSld delSld modSld">
      <pc:chgData name="Siniša ᵀᴴᴱ ᴼᴿᴵᴳᴵᴻᴬᴸ Wolfenstein" userId="215f646470bc261a" providerId="LiveId" clId="{8CB7D09C-68C8-4405-862D-BF0891ED2061}" dt="2021-02-05T13:30:09.860" v="1328"/>
      <pc:docMkLst>
        <pc:docMk/>
      </pc:docMkLst>
      <pc:sldChg chg="modSp">
        <pc:chgData name="Siniša ᵀᴴᴱ ᴼᴿᴵᴳᴵᴻᴬᴸ Wolfenstein" userId="215f646470bc261a" providerId="LiveId" clId="{8CB7D09C-68C8-4405-862D-BF0891ED2061}" dt="2021-02-05T12:38:21.520" v="33" actId="20577"/>
        <pc:sldMkLst>
          <pc:docMk/>
          <pc:sldMk cId="4263532617" sldId="256"/>
        </pc:sldMkLst>
        <pc:spChg chg="mod">
          <ac:chgData name="Siniša ᵀᴴᴱ ᴼᴿᴵᴳᴵᴻᴬᴸ Wolfenstein" userId="215f646470bc261a" providerId="LiveId" clId="{8CB7D09C-68C8-4405-862D-BF0891ED2061}" dt="2021-02-05T12:38:18.360" v="32" actId="20577"/>
          <ac:spMkLst>
            <pc:docMk/>
            <pc:sldMk cId="4263532617" sldId="256"/>
            <ac:spMk id="6" creationId="{219D025C-7893-4E8A-BC52-A9994456BE5D}"/>
          </ac:spMkLst>
        </pc:spChg>
        <pc:spChg chg="mod">
          <ac:chgData name="Siniša ᵀᴴᴱ ᴼᴿᴵᴳᴵᴻᴬᴸ Wolfenstein" userId="215f646470bc261a" providerId="LiveId" clId="{8CB7D09C-68C8-4405-862D-BF0891ED2061}" dt="2021-02-05T12:38:21.520" v="33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modSp">
        <pc:chgData name="Siniša ᵀᴴᴱ ᴼᴿᴵᴳᴵᴻᴬᴸ Wolfenstein" userId="215f646470bc261a" providerId="LiveId" clId="{8CB7D09C-68C8-4405-862D-BF0891ED2061}" dt="2021-02-05T12:54:43.309" v="578" actId="20577"/>
        <pc:sldMkLst>
          <pc:docMk/>
          <pc:sldMk cId="891775711" sldId="270"/>
        </pc:sldMkLst>
        <pc:spChg chg="mod">
          <ac:chgData name="Siniša ᵀᴴᴱ ᴼᴿᴵᴳᴵᴻᴬᴸ Wolfenstein" userId="215f646470bc261a" providerId="LiveId" clId="{8CB7D09C-68C8-4405-862D-BF0891ED2061}" dt="2021-02-05T12:51:38.116" v="438" actId="20577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8CB7D09C-68C8-4405-862D-BF0891ED2061}" dt="2021-02-05T12:53:06.029" v="487" actId="1076"/>
          <ac:spMkLst>
            <pc:docMk/>
            <pc:sldMk cId="891775711" sldId="270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8CB7D09C-68C8-4405-862D-BF0891ED2061}" dt="2021-02-05T12:53:57.077" v="538" actId="20577"/>
          <ac:spMkLst>
            <pc:docMk/>
            <pc:sldMk cId="891775711" sldId="270"/>
            <ac:spMk id="15" creationId="{84021297-2EC5-4993-8224-07F7C7692073}"/>
          </ac:spMkLst>
        </pc:spChg>
        <pc:spChg chg="mod">
          <ac:chgData name="Siniša ᵀᴴᴱ ᴼᴿᴵᴳᴵᴻᴬᴸ Wolfenstein" userId="215f646470bc261a" providerId="LiveId" clId="{8CB7D09C-68C8-4405-862D-BF0891ED2061}" dt="2021-02-05T12:54:10.964" v="551" actId="20577"/>
          <ac:spMkLst>
            <pc:docMk/>
            <pc:sldMk cId="891775711" sldId="270"/>
            <ac:spMk id="16" creationId="{44701181-CD8C-40EB-A576-58F17B7D1FF1}"/>
          </ac:spMkLst>
        </pc:spChg>
        <pc:spChg chg="mod">
          <ac:chgData name="Siniša ᵀᴴᴱ ᴼᴿᴵᴳᴵᴻᴬᴸ Wolfenstein" userId="215f646470bc261a" providerId="LiveId" clId="{8CB7D09C-68C8-4405-862D-BF0891ED2061}" dt="2021-02-05T12:54:23.275" v="561" actId="20577"/>
          <ac:spMkLst>
            <pc:docMk/>
            <pc:sldMk cId="891775711" sldId="270"/>
            <ac:spMk id="17" creationId="{D4294B2D-F4C0-43E8-8D3B-45EBC59E2562}"/>
          </ac:spMkLst>
        </pc:spChg>
        <pc:spChg chg="mod">
          <ac:chgData name="Siniša ᵀᴴᴱ ᴼᴿᴵᴳᴵᴻᴬᴸ Wolfenstein" userId="215f646470bc261a" providerId="LiveId" clId="{8CB7D09C-68C8-4405-862D-BF0891ED2061}" dt="2021-02-05T12:54:34.882" v="568" actId="20577"/>
          <ac:spMkLst>
            <pc:docMk/>
            <pc:sldMk cId="891775711" sldId="270"/>
            <ac:spMk id="18" creationId="{C596EBC7-9CD0-431A-9828-20E1A8FEC180}"/>
          </ac:spMkLst>
        </pc:spChg>
        <pc:spChg chg="mod">
          <ac:chgData name="Siniša ᵀᴴᴱ ᴼᴿᴵᴳᴵᴻᴬᴸ Wolfenstein" userId="215f646470bc261a" providerId="LiveId" clId="{8CB7D09C-68C8-4405-862D-BF0891ED2061}" dt="2021-02-05T12:54:43.309" v="578" actId="20577"/>
          <ac:spMkLst>
            <pc:docMk/>
            <pc:sldMk cId="891775711" sldId="270"/>
            <ac:spMk id="19" creationId="{D885C5D8-F6F3-414C-B581-334037FE4CD1}"/>
          </ac:spMkLst>
        </pc:spChg>
        <pc:picChg chg="mod">
          <ac:chgData name="Siniša ᵀᴴᴱ ᴼᴿᴵᴳᴵᴻᴬᴸ Wolfenstein" userId="215f646470bc261a" providerId="LiveId" clId="{8CB7D09C-68C8-4405-862D-BF0891ED2061}" dt="2021-02-05T12:52:00.521" v="439" actId="14826"/>
          <ac:picMkLst>
            <pc:docMk/>
            <pc:sldMk cId="891775711" sldId="27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8CB7D09C-68C8-4405-862D-BF0891ED2061}" dt="2021-02-05T12:53:08.872" v="488" actId="14100"/>
          <ac:picMkLst>
            <pc:docMk/>
            <pc:sldMk cId="891775711" sldId="270"/>
            <ac:picMk id="3" creationId="{DCB64642-CE4F-4D9C-A92A-9A8EF9D7D4F4}"/>
          </ac:picMkLst>
        </pc:picChg>
      </pc:sldChg>
      <pc:sldChg chg="modSp">
        <pc:chgData name="Siniša ᵀᴴᴱ ᴼᴿᴵᴳᴵᴻᴬᴸ Wolfenstein" userId="215f646470bc261a" providerId="LiveId" clId="{8CB7D09C-68C8-4405-862D-BF0891ED2061}" dt="2021-02-05T12:41:08.398" v="137" actId="20577"/>
        <pc:sldMkLst>
          <pc:docMk/>
          <pc:sldMk cId="2122178903" sldId="288"/>
        </pc:sldMkLst>
        <pc:spChg chg="mod">
          <ac:chgData name="Siniša ᵀᴴᴱ ᴼᴿᴵᴳᴵᴻᴬᴸ Wolfenstein" userId="215f646470bc261a" providerId="LiveId" clId="{8CB7D09C-68C8-4405-862D-BF0891ED2061}" dt="2021-02-05T12:40:56.998" v="134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8CB7D09C-68C8-4405-862D-BF0891ED2061}" dt="2021-02-05T12:40:30.879" v="132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8CB7D09C-68C8-4405-862D-BF0891ED2061}" dt="2021-02-05T12:41:08.398" v="137" actId="20577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8CB7D09C-68C8-4405-862D-BF0891ED2061}" dt="2021-02-05T12:40:59.886" v="135" actId="14826"/>
          <ac:picMkLst>
            <pc:docMk/>
            <pc:sldMk cId="2122178903" sldId="288"/>
            <ac:picMk id="4" creationId="{1B2619D9-4F98-4A11-8FFE-57C7EB1F529A}"/>
          </ac:picMkLst>
        </pc:picChg>
      </pc:sldChg>
      <pc:sldChg chg="modSp modAnim">
        <pc:chgData name="Siniša ᵀᴴᴱ ᴼᴿᴵᴳᴵᴻᴬᴸ Wolfenstein" userId="215f646470bc261a" providerId="LiveId" clId="{8CB7D09C-68C8-4405-862D-BF0891ED2061}" dt="2021-02-05T12:48:51.236" v="177" actId="1076"/>
        <pc:sldMkLst>
          <pc:docMk/>
          <pc:sldMk cId="1946943873" sldId="314"/>
        </pc:sldMkLst>
        <pc:spChg chg="mod">
          <ac:chgData name="Siniša ᵀᴴᴱ ᴼᴿᴵᴳᴵᴻᴬᴸ Wolfenstein" userId="215f646470bc261a" providerId="LiveId" clId="{8CB7D09C-68C8-4405-862D-BF0891ED2061}" dt="2021-02-05T12:46:11.118" v="154" actId="1076"/>
          <ac:spMkLst>
            <pc:docMk/>
            <pc:sldMk cId="1946943873" sldId="314"/>
            <ac:spMk id="20" creationId="{DF563E68-8D91-4888-9FC9-BAC846990A64}"/>
          </ac:spMkLst>
        </pc:spChg>
        <pc:spChg chg="mod">
          <ac:chgData name="Siniša ᵀᴴᴱ ᴼᴿᴵᴳᴵᴻᴬᴸ Wolfenstein" userId="215f646470bc261a" providerId="LiveId" clId="{8CB7D09C-68C8-4405-862D-BF0891ED2061}" dt="2021-02-05T12:48:51.236" v="177" actId="1076"/>
          <ac:spMkLst>
            <pc:docMk/>
            <pc:sldMk cId="1946943873" sldId="314"/>
            <ac:spMk id="21" creationId="{C03A6ED2-998A-49F2-AE0F-6C531227C4CB}"/>
          </ac:spMkLst>
        </pc:spChg>
        <pc:picChg chg="mod">
          <ac:chgData name="Siniša ᵀᴴᴱ ᴼᴿᴵᴳᴵᴻᴬᴸ Wolfenstein" userId="215f646470bc261a" providerId="LiveId" clId="{8CB7D09C-68C8-4405-862D-BF0891ED2061}" dt="2021-02-05T12:42:00.788" v="140" actId="14826"/>
          <ac:picMkLst>
            <pc:docMk/>
            <pc:sldMk cId="1946943873" sldId="314"/>
            <ac:picMk id="2" creationId="{2068D026-C899-4324-B487-EEC53BF98A1E}"/>
          </ac:picMkLst>
        </pc:picChg>
        <pc:picChg chg="mod">
          <ac:chgData name="Siniša ᵀᴴᴱ ᴼᴿᴵᴳᴵᴻᴬᴸ Wolfenstein" userId="215f646470bc261a" providerId="LiveId" clId="{8CB7D09C-68C8-4405-862D-BF0891ED2061}" dt="2021-02-05T12:41:19.474" v="138" actId="14826"/>
          <ac:picMkLst>
            <pc:docMk/>
            <pc:sldMk cId="1946943873" sldId="314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8CB7D09C-68C8-4405-862D-BF0891ED2061}" dt="2021-02-05T12:42:07.566" v="142" actId="1076"/>
          <ac:picMkLst>
            <pc:docMk/>
            <pc:sldMk cId="1946943873" sldId="314"/>
            <ac:picMk id="7" creationId="{198101F4-3C25-4A44-8195-36A7262B8AC3}"/>
          </ac:picMkLst>
        </pc:picChg>
        <pc:picChg chg="mod">
          <ac:chgData name="Siniša ᵀᴴᴱ ᴼᴿᴵᴳᴵᴻᴬᴸ Wolfenstein" userId="215f646470bc261a" providerId="LiveId" clId="{8CB7D09C-68C8-4405-862D-BF0891ED2061}" dt="2021-02-05T12:42:12.461" v="143" actId="1076"/>
          <ac:picMkLst>
            <pc:docMk/>
            <pc:sldMk cId="1946943873" sldId="314"/>
            <ac:picMk id="10" creationId="{F98868A9-6F97-4FA1-94E7-60CEE5D0D77C}"/>
          </ac:picMkLst>
        </pc:picChg>
        <pc:picChg chg="mod">
          <ac:chgData name="Siniša ᵀᴴᴱ ᴼᴿᴵᴳᴵᴻᴬᴸ Wolfenstein" userId="215f646470bc261a" providerId="LiveId" clId="{8CB7D09C-68C8-4405-862D-BF0891ED2061}" dt="2021-02-05T12:42:18.715" v="144" actId="1076"/>
          <ac:picMkLst>
            <pc:docMk/>
            <pc:sldMk cId="1946943873" sldId="314"/>
            <ac:picMk id="11" creationId="{D4058129-2531-46EC-881C-FCC75CBE1C68}"/>
          </ac:picMkLst>
        </pc:picChg>
        <pc:picChg chg="mod">
          <ac:chgData name="Siniša ᵀᴴᴱ ᴼᴿᴵᴳᴵᴻᴬᴸ Wolfenstein" userId="215f646470bc261a" providerId="LiveId" clId="{8CB7D09C-68C8-4405-862D-BF0891ED2061}" dt="2021-02-05T12:42:24.848" v="145" actId="1076"/>
          <ac:picMkLst>
            <pc:docMk/>
            <pc:sldMk cId="1946943873" sldId="314"/>
            <ac:picMk id="12" creationId="{923FD1D9-64C1-4A14-B239-5FBC634CD18E}"/>
          </ac:picMkLst>
        </pc:picChg>
        <pc:picChg chg="mod">
          <ac:chgData name="Siniša ᵀᴴᴱ ᴼᴿᴵᴳᴵᴻᴬᴸ Wolfenstein" userId="215f646470bc261a" providerId="LiveId" clId="{8CB7D09C-68C8-4405-862D-BF0891ED2061}" dt="2021-02-05T12:42:42.520" v="146" actId="1076"/>
          <ac:picMkLst>
            <pc:docMk/>
            <pc:sldMk cId="1946943873" sldId="314"/>
            <ac:picMk id="13" creationId="{3B31344C-C809-48C3-85E6-E4B8BB19A095}"/>
          </ac:picMkLst>
        </pc:picChg>
        <pc:picChg chg="mod">
          <ac:chgData name="Siniša ᵀᴴᴱ ᴼᴿᴵᴳᴵᴻᴬᴸ Wolfenstein" userId="215f646470bc261a" providerId="LiveId" clId="{8CB7D09C-68C8-4405-862D-BF0891ED2061}" dt="2021-02-05T12:42:44.966" v="147" actId="1076"/>
          <ac:picMkLst>
            <pc:docMk/>
            <pc:sldMk cId="1946943873" sldId="314"/>
            <ac:picMk id="14" creationId="{D76EED36-D540-4AF1-9458-30E30FF6E5E5}"/>
          </ac:picMkLst>
        </pc:picChg>
        <pc:picChg chg="mod">
          <ac:chgData name="Siniša ᵀᴴᴱ ᴼᴿᴵᴳᴵᴻᴬᴸ Wolfenstein" userId="215f646470bc261a" providerId="LiveId" clId="{8CB7D09C-68C8-4405-862D-BF0891ED2061}" dt="2021-02-05T12:42:49.872" v="148" actId="1076"/>
          <ac:picMkLst>
            <pc:docMk/>
            <pc:sldMk cId="1946943873" sldId="314"/>
            <ac:picMk id="16" creationId="{4BB6E6CB-DB94-4D25-B903-7EF3F3B81064}"/>
          </ac:picMkLst>
        </pc:picChg>
        <pc:picChg chg="mod">
          <ac:chgData name="Siniša ᵀᴴᴱ ᴼᴿᴵᴳᴵᴻᴬᴸ Wolfenstein" userId="215f646470bc261a" providerId="LiveId" clId="{8CB7D09C-68C8-4405-862D-BF0891ED2061}" dt="2021-02-05T12:42:57" v="149" actId="1076"/>
          <ac:picMkLst>
            <pc:docMk/>
            <pc:sldMk cId="1946943873" sldId="314"/>
            <ac:picMk id="17" creationId="{596C8DEF-97C9-48ED-8235-6912DA9F0A11}"/>
          </ac:picMkLst>
        </pc:picChg>
        <pc:picChg chg="mod">
          <ac:chgData name="Siniša ᵀᴴᴱ ᴼᴿᴵᴳᴵᴻᴬᴸ Wolfenstein" userId="215f646470bc261a" providerId="LiveId" clId="{8CB7D09C-68C8-4405-862D-BF0891ED2061}" dt="2021-02-05T12:43:02.954" v="150" actId="1076"/>
          <ac:picMkLst>
            <pc:docMk/>
            <pc:sldMk cId="1946943873" sldId="314"/>
            <ac:picMk id="18" creationId="{D7B79922-E8CD-4935-8F02-B69BA244DF5E}"/>
          </ac:picMkLst>
        </pc:picChg>
        <pc:picChg chg="mod">
          <ac:chgData name="Siniša ᵀᴴᴱ ᴼᴿᴵᴳᴵᴻᴬᴸ Wolfenstein" userId="215f646470bc261a" providerId="LiveId" clId="{8CB7D09C-68C8-4405-862D-BF0891ED2061}" dt="2021-02-05T12:43:06.816" v="151" actId="1076"/>
          <ac:picMkLst>
            <pc:docMk/>
            <pc:sldMk cId="1946943873" sldId="314"/>
            <ac:picMk id="19" creationId="{ACD59893-B94B-4537-B565-9E0E74A3830F}"/>
          </ac:picMkLst>
        </pc:picChg>
        <pc:picChg chg="mod">
          <ac:chgData name="Siniša ᵀᴴᴱ ᴼᴿᴵᴳᴵᴻᴬᴸ Wolfenstein" userId="215f646470bc261a" providerId="LiveId" clId="{8CB7D09C-68C8-4405-862D-BF0891ED2061}" dt="2021-02-05T12:46:19.734" v="157" actId="1076"/>
          <ac:picMkLst>
            <pc:docMk/>
            <pc:sldMk cId="1946943873" sldId="314"/>
            <ac:picMk id="1026" creationId="{07112284-CDA4-497E-AA6B-A755D7AF59D3}"/>
          </ac:picMkLst>
        </pc:picChg>
      </pc:sldChg>
      <pc:sldChg chg="modSp modAnim">
        <pc:chgData name="Siniša ᵀᴴᴱ ᴼᴿᴵᴳᴵᴻᴬᴸ Wolfenstein" userId="215f646470bc261a" providerId="LiveId" clId="{8CB7D09C-68C8-4405-862D-BF0891ED2061}" dt="2021-02-05T12:50:46.653" v="436" actId="20577"/>
        <pc:sldMkLst>
          <pc:docMk/>
          <pc:sldMk cId="3158074150" sldId="315"/>
        </pc:sldMkLst>
        <pc:spChg chg="mod">
          <ac:chgData name="Siniša ᵀᴴᴱ ᴼᴿᴵᴳᴵᴻᴬᴸ Wolfenstein" userId="215f646470bc261a" providerId="LiveId" clId="{8CB7D09C-68C8-4405-862D-BF0891ED2061}" dt="2021-02-05T12:50:46.653" v="436" actId="20577"/>
          <ac:spMkLst>
            <pc:docMk/>
            <pc:sldMk cId="3158074150" sldId="315"/>
            <ac:spMk id="6" creationId="{FFE14C9D-F79A-42C0-87D5-7951E53F2573}"/>
          </ac:spMkLst>
        </pc:spChg>
        <pc:picChg chg="mod">
          <ac:chgData name="Siniša ᵀᴴᴱ ᴼᴿᴵᴳᴵᴻᴬᴸ Wolfenstein" userId="215f646470bc261a" providerId="LiveId" clId="{8CB7D09C-68C8-4405-862D-BF0891ED2061}" dt="2021-02-05T12:48:01.359" v="165" actId="14826"/>
          <ac:picMkLst>
            <pc:docMk/>
            <pc:sldMk cId="3158074150" sldId="315"/>
            <ac:picMk id="2" creationId="{2068D026-C899-4324-B487-EEC53BF98A1E}"/>
          </ac:picMkLst>
        </pc:picChg>
        <pc:picChg chg="mod">
          <ac:chgData name="Siniša ᵀᴴᴱ ᴼᴿᴵᴳᴵᴻᴬᴸ Wolfenstein" userId="215f646470bc261a" providerId="LiveId" clId="{8CB7D09C-68C8-4405-862D-BF0891ED2061}" dt="2021-02-05T12:41:23.872" v="139" actId="14826"/>
          <ac:picMkLst>
            <pc:docMk/>
            <pc:sldMk cId="3158074150" sldId="315"/>
            <ac:picMk id="4" creationId="{1B2619D9-4F98-4A11-8FFE-57C7EB1F529A}"/>
          </ac:picMkLst>
        </pc:picChg>
      </pc:sldChg>
      <pc:sldChg chg="addSp modSp modAnim">
        <pc:chgData name="Siniša ᵀᴴᴱ ᴼᴿᴵᴳᴵᴻᴬᴸ Wolfenstein" userId="215f646470bc261a" providerId="LiveId" clId="{8CB7D09C-68C8-4405-862D-BF0891ED2061}" dt="2021-02-05T12:56:56.740" v="651" actId="1076"/>
        <pc:sldMkLst>
          <pc:docMk/>
          <pc:sldMk cId="540893610" sldId="317"/>
        </pc:sldMkLst>
        <pc:spChg chg="mod">
          <ac:chgData name="Siniša ᵀᴴᴱ ᴼᴿᴵᴳᴵᴻᴬᴸ Wolfenstein" userId="215f646470bc261a" providerId="LiveId" clId="{8CB7D09C-68C8-4405-862D-BF0891ED2061}" dt="2021-02-05T12:55:30.737" v="634" actId="20577"/>
          <ac:spMkLst>
            <pc:docMk/>
            <pc:sldMk cId="540893610" sldId="317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8CB7D09C-68C8-4405-862D-BF0891ED2061}" dt="2021-02-05T12:56:56.740" v="651" actId="1076"/>
          <ac:spMkLst>
            <pc:docMk/>
            <pc:sldMk cId="540893610" sldId="317"/>
            <ac:spMk id="10" creationId="{7EE8A862-D981-4CDC-81A4-0AD0BE2D8A42}"/>
          </ac:spMkLst>
        </pc:spChg>
        <pc:spChg chg="mod">
          <ac:chgData name="Siniša ᵀᴴᴱ ᴼᴿᴵᴳᴵᴻᴬᴸ Wolfenstein" userId="215f646470bc261a" providerId="LiveId" clId="{8CB7D09C-68C8-4405-862D-BF0891ED2061}" dt="2021-02-05T12:56:09.359" v="639" actId="1076"/>
          <ac:spMkLst>
            <pc:docMk/>
            <pc:sldMk cId="540893610" sldId="317"/>
            <ac:spMk id="11" creationId="{AAF3A991-4BA2-4243-81A4-B47403B06F2B}"/>
          </ac:spMkLst>
        </pc:spChg>
        <pc:spChg chg="mod">
          <ac:chgData name="Siniša ᵀᴴᴱ ᴼᴿᴵᴳᴵᴻᴬᴸ Wolfenstein" userId="215f646470bc261a" providerId="LiveId" clId="{8CB7D09C-68C8-4405-862D-BF0891ED2061}" dt="2021-02-05T12:56:16.054" v="641" actId="1076"/>
          <ac:spMkLst>
            <pc:docMk/>
            <pc:sldMk cId="540893610" sldId="317"/>
            <ac:spMk id="12" creationId="{A3E6710F-B79B-4557-A016-DF283D378CB3}"/>
          </ac:spMkLst>
        </pc:spChg>
        <pc:spChg chg="mod">
          <ac:chgData name="Siniša ᵀᴴᴱ ᴼᴿᴵᴳᴵᴻᴬᴸ Wolfenstein" userId="215f646470bc261a" providerId="LiveId" clId="{8CB7D09C-68C8-4405-862D-BF0891ED2061}" dt="2021-02-05T12:56:25.494" v="643" actId="1076"/>
          <ac:spMkLst>
            <pc:docMk/>
            <pc:sldMk cId="540893610" sldId="317"/>
            <ac:spMk id="19" creationId="{18E65726-0611-4D84-9023-5173223407E9}"/>
          </ac:spMkLst>
        </pc:spChg>
        <pc:spChg chg="mod">
          <ac:chgData name="Siniša ᵀᴴᴱ ᴼᴿᴵᴳᴵᴻᴬᴸ Wolfenstein" userId="215f646470bc261a" providerId="LiveId" clId="{8CB7D09C-68C8-4405-862D-BF0891ED2061}" dt="2021-02-05T12:56:34.231" v="645" actId="1076"/>
          <ac:spMkLst>
            <pc:docMk/>
            <pc:sldMk cId="540893610" sldId="317"/>
            <ac:spMk id="20" creationId="{8B445D43-6266-4479-87CF-1AD11CEDC5AA}"/>
          </ac:spMkLst>
        </pc:spChg>
        <pc:spChg chg="mod">
          <ac:chgData name="Siniša ᵀᴴᴱ ᴼᴿᴵᴳᴵᴻᴬᴸ Wolfenstein" userId="215f646470bc261a" providerId="LiveId" clId="{8CB7D09C-68C8-4405-862D-BF0891ED2061}" dt="2021-02-05T12:56:43.694" v="647" actId="1076"/>
          <ac:spMkLst>
            <pc:docMk/>
            <pc:sldMk cId="540893610" sldId="317"/>
            <ac:spMk id="21" creationId="{CC98E299-0672-4A4A-87AC-64FD519EF7BE}"/>
          </ac:spMkLst>
        </pc:spChg>
        <pc:picChg chg="mod">
          <ac:chgData name="Siniša ᵀᴴᴱ ᴼᴿᴵᴳᴵᴻᴬᴸ Wolfenstein" userId="215f646470bc261a" providerId="LiveId" clId="{8CB7D09C-68C8-4405-862D-BF0891ED2061}" dt="2021-02-05T12:52:05.533" v="440" actId="14826"/>
          <ac:picMkLst>
            <pc:docMk/>
            <pc:sldMk cId="540893610" sldId="317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8CB7D09C-68C8-4405-862D-BF0891ED2061}" dt="2021-02-05T12:55:59.470" v="637" actId="14100"/>
          <ac:picMkLst>
            <pc:docMk/>
            <pc:sldMk cId="540893610" sldId="317"/>
            <ac:picMk id="3" creationId="{DCB64642-CE4F-4D9C-A92A-9A8EF9D7D4F4}"/>
          </ac:picMkLst>
        </pc:picChg>
      </pc:sldChg>
      <pc:sldChg chg="addSp modSp modAnim">
        <pc:chgData name="Siniša ᵀᴴᴱ ᴼᴿᴵᴳᴵᴻᴬᴸ Wolfenstein" userId="215f646470bc261a" providerId="LiveId" clId="{8CB7D09C-68C8-4405-862D-BF0891ED2061}" dt="2021-02-05T13:03:38.188" v="911" actId="20577"/>
        <pc:sldMkLst>
          <pc:docMk/>
          <pc:sldMk cId="2384908973" sldId="318"/>
        </pc:sldMkLst>
        <pc:spChg chg="mod">
          <ac:chgData name="Siniša ᵀᴴᴱ ᴼᴿᴵᴳᴵᴻᴬᴸ Wolfenstein" userId="215f646470bc261a" providerId="LiveId" clId="{8CB7D09C-68C8-4405-862D-BF0891ED2061}" dt="2021-02-05T13:01:01.488" v="848" actId="1076"/>
          <ac:spMkLst>
            <pc:docMk/>
            <pc:sldMk cId="2384908973" sldId="318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8CB7D09C-68C8-4405-862D-BF0891ED2061}" dt="2021-02-05T13:02:48.487" v="879" actId="122"/>
          <ac:spMkLst>
            <pc:docMk/>
            <pc:sldMk cId="2384908973" sldId="318"/>
            <ac:spMk id="10" creationId="{2DE80A48-5CDC-43E5-89A0-824D8D2B2993}"/>
          </ac:spMkLst>
        </pc:spChg>
        <pc:spChg chg="mod">
          <ac:chgData name="Siniša ᵀᴴᴱ ᴼᴿᴵᴳᴵᴻᴬᴸ Wolfenstein" userId="215f646470bc261a" providerId="LiveId" clId="{8CB7D09C-68C8-4405-862D-BF0891ED2061}" dt="2021-02-05T13:02:54.314" v="882" actId="122"/>
          <ac:spMkLst>
            <pc:docMk/>
            <pc:sldMk cId="2384908973" sldId="318"/>
            <ac:spMk id="11" creationId="{93503786-9D4D-4836-AEBF-026193032C71}"/>
          </ac:spMkLst>
        </pc:spChg>
        <pc:spChg chg="mod">
          <ac:chgData name="Siniša ᵀᴴᴱ ᴼᴿᴵᴳᴵᴻᴬᴸ Wolfenstein" userId="215f646470bc261a" providerId="LiveId" clId="{8CB7D09C-68C8-4405-862D-BF0891ED2061}" dt="2021-02-05T13:03:02.324" v="885" actId="14100"/>
          <ac:spMkLst>
            <pc:docMk/>
            <pc:sldMk cId="2384908973" sldId="318"/>
            <ac:spMk id="12" creationId="{76AA8E0F-AF87-4311-8133-745DE74A570C}"/>
          </ac:spMkLst>
        </pc:spChg>
        <pc:spChg chg="mod">
          <ac:chgData name="Siniša ᵀᴴᴱ ᴼᴿᴵᴳᴵᴻᴬᴸ Wolfenstein" userId="215f646470bc261a" providerId="LiveId" clId="{8CB7D09C-68C8-4405-862D-BF0891ED2061}" dt="2021-02-05T13:03:08.274" v="888" actId="122"/>
          <ac:spMkLst>
            <pc:docMk/>
            <pc:sldMk cId="2384908973" sldId="318"/>
            <ac:spMk id="13" creationId="{53BF5DB9-EE04-4E0A-A5A2-E3DBA81E3A53}"/>
          </ac:spMkLst>
        </pc:spChg>
        <pc:spChg chg="mod">
          <ac:chgData name="Siniša ᵀᴴᴱ ᴼᴿᴵᴳᴵᴻᴬᴸ Wolfenstein" userId="215f646470bc261a" providerId="LiveId" clId="{8CB7D09C-68C8-4405-862D-BF0891ED2061}" dt="2021-02-05T13:03:21.828" v="896" actId="20577"/>
          <ac:spMkLst>
            <pc:docMk/>
            <pc:sldMk cId="2384908973" sldId="318"/>
            <ac:spMk id="14" creationId="{9313C403-95EF-4ADE-9A40-8C9346C576EB}"/>
          </ac:spMkLst>
        </pc:spChg>
        <pc:spChg chg="add mod">
          <ac:chgData name="Siniša ᵀᴴᴱ ᴼᴿᴵᴳᴵᴻᴬᴸ Wolfenstein" userId="215f646470bc261a" providerId="LiveId" clId="{8CB7D09C-68C8-4405-862D-BF0891ED2061}" dt="2021-02-05T13:03:38.188" v="911" actId="20577"/>
          <ac:spMkLst>
            <pc:docMk/>
            <pc:sldMk cId="2384908973" sldId="318"/>
            <ac:spMk id="15" creationId="{EDB6B422-273C-4637-93F3-62C8EFC01737}"/>
          </ac:spMkLst>
        </pc:spChg>
        <pc:picChg chg="mod">
          <ac:chgData name="Siniša ᵀᴴᴱ ᴼᴿᴵᴳᴵᴻᴬᴸ Wolfenstein" userId="215f646470bc261a" providerId="LiveId" clId="{8CB7D09C-68C8-4405-862D-BF0891ED2061}" dt="2021-02-05T12:59:38.098" v="770" actId="14826"/>
          <ac:picMkLst>
            <pc:docMk/>
            <pc:sldMk cId="2384908973" sldId="318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8CB7D09C-68C8-4405-862D-BF0891ED2061}" dt="2021-02-05T13:03:35.527" v="908" actId="1076"/>
          <ac:picMkLst>
            <pc:docMk/>
            <pc:sldMk cId="2384908973" sldId="318"/>
            <ac:picMk id="3" creationId="{DCB64642-CE4F-4D9C-A92A-9A8EF9D7D4F4}"/>
          </ac:picMkLst>
        </pc:picChg>
      </pc:sldChg>
      <pc:sldChg chg="addSp delSp modSp delAnim modAnim">
        <pc:chgData name="Siniša ᵀᴴᴱ ᴼᴿᴵᴳᴵᴻᴬᴸ Wolfenstein" userId="215f646470bc261a" providerId="LiveId" clId="{8CB7D09C-68C8-4405-862D-BF0891ED2061}" dt="2021-02-05T13:08:43.512" v="1216" actId="20577"/>
        <pc:sldMkLst>
          <pc:docMk/>
          <pc:sldMk cId="3832679319" sldId="320"/>
        </pc:sldMkLst>
        <pc:spChg chg="mod">
          <ac:chgData name="Siniša ᵀᴴᴱ ᴼᴿᴵᴳᴵᴻᴬᴸ Wolfenstein" userId="215f646470bc261a" providerId="LiveId" clId="{8CB7D09C-68C8-4405-862D-BF0891ED2061}" dt="2021-02-05T13:05:37.739" v="1101" actId="1076"/>
          <ac:spMkLst>
            <pc:docMk/>
            <pc:sldMk cId="3832679319" sldId="320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8CB7D09C-68C8-4405-862D-BF0891ED2061}" dt="2021-02-05T13:08:28.005" v="1210" actId="20577"/>
          <ac:spMkLst>
            <pc:docMk/>
            <pc:sldMk cId="3832679319" sldId="320"/>
            <ac:spMk id="10" creationId="{AD21FF70-1530-4175-B2DA-7B4F35D1C4B0}"/>
          </ac:spMkLst>
        </pc:spChg>
        <pc:spChg chg="del">
          <ac:chgData name="Siniša ᵀᴴᴱ ᴼᴿᴵᴳᴵᴻᴬᴸ Wolfenstein" userId="215f646470bc261a" providerId="LiveId" clId="{8CB7D09C-68C8-4405-862D-BF0891ED2061}" dt="2021-02-05T13:04:09.281" v="915" actId="478"/>
          <ac:spMkLst>
            <pc:docMk/>
            <pc:sldMk cId="3832679319" sldId="320"/>
            <ac:spMk id="11" creationId="{91C17B23-9078-44D5-AA3D-D99AE7B6B4A4}"/>
          </ac:spMkLst>
        </pc:spChg>
        <pc:spChg chg="add mod">
          <ac:chgData name="Siniša ᵀᴴᴱ ᴼᴿᴵᴳᴵᴻᴬᴸ Wolfenstein" userId="215f646470bc261a" providerId="LiveId" clId="{8CB7D09C-68C8-4405-862D-BF0891ED2061}" dt="2021-02-05T13:08:43.512" v="1216" actId="20577"/>
          <ac:spMkLst>
            <pc:docMk/>
            <pc:sldMk cId="3832679319" sldId="320"/>
            <ac:spMk id="12" creationId="{57D17E6F-7730-44C2-90C4-74B2992E004D}"/>
          </ac:spMkLst>
        </pc:spChg>
        <pc:spChg chg="mod">
          <ac:chgData name="Siniša ᵀᴴᴱ ᴼᴿᴵᴳᴵᴻᴬᴸ Wolfenstein" userId="215f646470bc261a" providerId="LiveId" clId="{8CB7D09C-68C8-4405-862D-BF0891ED2061}" dt="2021-02-05T13:07:31.340" v="1152" actId="20577"/>
          <ac:spMkLst>
            <pc:docMk/>
            <pc:sldMk cId="3832679319" sldId="320"/>
            <ac:spMk id="19" creationId="{C775AAB6-67C7-4C87-95E8-A912FCD32B95}"/>
          </ac:spMkLst>
        </pc:spChg>
        <pc:spChg chg="mod">
          <ac:chgData name="Siniša ᵀᴴᴱ ᴼᴿᴵᴳᴵᴻᴬᴸ Wolfenstein" userId="215f646470bc261a" providerId="LiveId" clId="{8CB7D09C-68C8-4405-862D-BF0891ED2061}" dt="2021-02-05T13:07:57.719" v="1195" actId="20577"/>
          <ac:spMkLst>
            <pc:docMk/>
            <pc:sldMk cId="3832679319" sldId="320"/>
            <ac:spMk id="20" creationId="{80D8BE31-3674-48A9-AEA7-F10657AD2F0C}"/>
          </ac:spMkLst>
        </pc:spChg>
        <pc:spChg chg="mod">
          <ac:chgData name="Siniša ᵀᴴᴱ ᴼᴿᴵᴳᴵᴻᴬᴸ Wolfenstein" userId="215f646470bc261a" providerId="LiveId" clId="{8CB7D09C-68C8-4405-862D-BF0891ED2061}" dt="2021-02-05T13:08:04.746" v="1201" actId="20577"/>
          <ac:spMkLst>
            <pc:docMk/>
            <pc:sldMk cId="3832679319" sldId="320"/>
            <ac:spMk id="21" creationId="{46C552FA-249A-4B1E-95DA-2DA3881EFCDC}"/>
          </ac:spMkLst>
        </pc:spChg>
        <pc:spChg chg="mod">
          <ac:chgData name="Siniša ᵀᴴᴱ ᴼᴿᴵᴳᴵᴻᴬᴸ Wolfenstein" userId="215f646470bc261a" providerId="LiveId" clId="{8CB7D09C-68C8-4405-862D-BF0891ED2061}" dt="2021-02-05T13:08:12.162" v="1206" actId="20577"/>
          <ac:spMkLst>
            <pc:docMk/>
            <pc:sldMk cId="3832679319" sldId="320"/>
            <ac:spMk id="25" creationId="{24C50381-D3EB-4BBD-A32A-362DCFA47E6D}"/>
          </ac:spMkLst>
        </pc:spChg>
        <pc:picChg chg="mod">
          <ac:chgData name="Siniša ᵀᴴᴱ ᴼᴿᴵᴳᴵᴻᴬᴸ Wolfenstein" userId="215f646470bc261a" providerId="LiveId" clId="{8CB7D09C-68C8-4405-862D-BF0891ED2061}" dt="2021-02-05T12:59:55.940" v="775" actId="14826"/>
          <ac:picMkLst>
            <pc:docMk/>
            <pc:sldMk cId="3832679319" sldId="32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8CB7D09C-68C8-4405-862D-BF0891ED2061}" dt="2021-02-05T13:05:34.474" v="1100" actId="1076"/>
          <ac:picMkLst>
            <pc:docMk/>
            <pc:sldMk cId="3832679319" sldId="320"/>
            <ac:picMk id="3" creationId="{DCB64642-CE4F-4D9C-A92A-9A8EF9D7D4F4}"/>
          </ac:picMkLst>
        </pc:picChg>
      </pc:sldChg>
      <pc:sldChg chg="delSp modSp add delAnim">
        <pc:chgData name="Siniša ᵀᴴᴱ ᴼᴿᴵᴳᴵᴻᴬᴸ Wolfenstein" userId="215f646470bc261a" providerId="LiveId" clId="{8CB7D09C-68C8-4405-862D-BF0891ED2061}" dt="2021-02-05T12:59:05.121" v="769" actId="478"/>
        <pc:sldMkLst>
          <pc:docMk/>
          <pc:sldMk cId="2480676744" sldId="321"/>
        </pc:sldMkLst>
        <pc:spChg chg="mod">
          <ac:chgData name="Siniša ᵀᴴᴱ ᴼᴿᴵᴳᴵᴻᴬᴸ Wolfenstein" userId="215f646470bc261a" providerId="LiveId" clId="{8CB7D09C-68C8-4405-862D-BF0891ED2061}" dt="2021-02-05T12:58:05.669" v="731" actId="20577"/>
          <ac:spMkLst>
            <pc:docMk/>
            <pc:sldMk cId="2480676744" sldId="321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8CB7D09C-68C8-4405-862D-BF0891ED2061}" dt="2021-02-05T12:59:05.121" v="769" actId="478"/>
          <ac:spMkLst>
            <pc:docMk/>
            <pc:sldMk cId="2480676744" sldId="321"/>
            <ac:spMk id="10" creationId="{7EE8A862-D981-4CDC-81A4-0AD0BE2D8A42}"/>
          </ac:spMkLst>
        </pc:spChg>
        <pc:spChg chg="mod">
          <ac:chgData name="Siniša ᵀᴴᴱ ᴼᴿᴵᴳᴵᴻᴬᴸ Wolfenstein" userId="215f646470bc261a" providerId="LiveId" clId="{8CB7D09C-68C8-4405-862D-BF0891ED2061}" dt="2021-02-05T12:58:17.665" v="737" actId="20577"/>
          <ac:spMkLst>
            <pc:docMk/>
            <pc:sldMk cId="2480676744" sldId="321"/>
            <ac:spMk id="11" creationId="{AAF3A991-4BA2-4243-81A4-B47403B06F2B}"/>
          </ac:spMkLst>
        </pc:spChg>
        <pc:spChg chg="mod">
          <ac:chgData name="Siniša ᵀᴴᴱ ᴼᴿᴵᴳᴵᴻᴬᴸ Wolfenstein" userId="215f646470bc261a" providerId="LiveId" clId="{8CB7D09C-68C8-4405-862D-BF0891ED2061}" dt="2021-02-05T12:58:28.794" v="744" actId="20577"/>
          <ac:spMkLst>
            <pc:docMk/>
            <pc:sldMk cId="2480676744" sldId="321"/>
            <ac:spMk id="12" creationId="{A3E6710F-B79B-4557-A016-DF283D378CB3}"/>
          </ac:spMkLst>
        </pc:spChg>
        <pc:spChg chg="mod">
          <ac:chgData name="Siniša ᵀᴴᴱ ᴼᴿᴵᴳᴵᴻᴬᴸ Wolfenstein" userId="215f646470bc261a" providerId="LiveId" clId="{8CB7D09C-68C8-4405-862D-BF0891ED2061}" dt="2021-02-05T12:58:39.166" v="755" actId="14100"/>
          <ac:spMkLst>
            <pc:docMk/>
            <pc:sldMk cId="2480676744" sldId="321"/>
            <ac:spMk id="19" creationId="{18E65726-0611-4D84-9023-5173223407E9}"/>
          </ac:spMkLst>
        </pc:spChg>
        <pc:spChg chg="mod">
          <ac:chgData name="Siniša ᵀᴴᴱ ᴼᴿᴵᴳᴵᴻᴬᴸ Wolfenstein" userId="215f646470bc261a" providerId="LiveId" clId="{8CB7D09C-68C8-4405-862D-BF0891ED2061}" dt="2021-02-05T12:58:52.471" v="762" actId="20577"/>
          <ac:spMkLst>
            <pc:docMk/>
            <pc:sldMk cId="2480676744" sldId="321"/>
            <ac:spMk id="20" creationId="{8B445D43-6266-4479-87CF-1AD11CEDC5AA}"/>
          </ac:spMkLst>
        </pc:spChg>
        <pc:spChg chg="mod">
          <ac:chgData name="Siniša ᵀᴴᴱ ᴼᴿᴵᴳᴵᴻᴬᴸ Wolfenstein" userId="215f646470bc261a" providerId="LiveId" clId="{8CB7D09C-68C8-4405-862D-BF0891ED2061}" dt="2021-02-05T12:59:01.925" v="768" actId="20577"/>
          <ac:spMkLst>
            <pc:docMk/>
            <pc:sldMk cId="2480676744" sldId="321"/>
            <ac:spMk id="21" creationId="{CC98E299-0672-4A4A-87AC-64FD519EF7BE}"/>
          </ac:spMkLst>
        </pc:spChg>
        <pc:picChg chg="mod">
          <ac:chgData name="Siniša ᵀᴴᴱ ᴼᴿᴵᴳᴵᴻᴬᴸ Wolfenstein" userId="215f646470bc261a" providerId="LiveId" clId="{8CB7D09C-68C8-4405-862D-BF0891ED2061}" dt="2021-02-05T12:58:43.173" v="757" actId="1076"/>
          <ac:picMkLst>
            <pc:docMk/>
            <pc:sldMk cId="2480676744" sldId="321"/>
            <ac:picMk id="3" creationId="{DCB64642-CE4F-4D9C-A92A-9A8EF9D7D4F4}"/>
          </ac:picMkLst>
        </pc:picChg>
      </pc:sldChg>
      <pc:sldChg chg="modSp add modAnim">
        <pc:chgData name="Siniša ᵀᴴᴱ ᴼᴿᴵᴳᴵᴻᴬᴸ Wolfenstein" userId="215f646470bc261a" providerId="LiveId" clId="{8CB7D09C-68C8-4405-862D-BF0891ED2061}" dt="2021-02-05T13:30:09.860" v="1328"/>
        <pc:sldMkLst>
          <pc:docMk/>
          <pc:sldMk cId="2669785418" sldId="322"/>
        </pc:sldMkLst>
        <pc:spChg chg="mod">
          <ac:chgData name="Siniša ᵀᴴᴱ ᴼᴿᴵᴳᴵᴻᴬᴸ Wolfenstein" userId="215f646470bc261a" providerId="LiveId" clId="{8CB7D09C-68C8-4405-862D-BF0891ED2061}" dt="2021-02-05T13:28:36.857" v="1321" actId="20577"/>
          <ac:spMkLst>
            <pc:docMk/>
            <pc:sldMk cId="2669785418" sldId="322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8CB7D09C-68C8-4405-862D-BF0891ED2061}" dt="2021-02-05T13:30:09.860" v="1328"/>
          <ac:spMkLst>
            <pc:docMk/>
            <pc:sldMk cId="2669785418" sldId="322"/>
            <ac:spMk id="10" creationId="{AD21FF70-1530-4175-B2DA-7B4F35D1C4B0}"/>
          </ac:spMkLst>
        </pc:spChg>
        <pc:spChg chg="mod">
          <ac:chgData name="Siniša ᵀᴴᴱ ᴼᴿᴵᴳᴵᴻᴬᴸ Wolfenstein" userId="215f646470bc261a" providerId="LiveId" clId="{8CB7D09C-68C8-4405-862D-BF0891ED2061}" dt="2021-02-05T13:27:26.660" v="1227" actId="14100"/>
          <ac:spMkLst>
            <pc:docMk/>
            <pc:sldMk cId="2669785418" sldId="322"/>
            <ac:spMk id="11" creationId="{91C17B23-9078-44D5-AA3D-D99AE7B6B4A4}"/>
          </ac:spMkLst>
        </pc:spChg>
        <pc:spChg chg="mod">
          <ac:chgData name="Siniša ᵀᴴᴱ ᴼᴿᴵᴳᴵᴻᴬᴸ Wolfenstein" userId="215f646470bc261a" providerId="LiveId" clId="{8CB7D09C-68C8-4405-862D-BF0891ED2061}" dt="2021-02-05T13:29:19.448" v="1322"/>
          <ac:spMkLst>
            <pc:docMk/>
            <pc:sldMk cId="2669785418" sldId="322"/>
            <ac:spMk id="19" creationId="{C775AAB6-67C7-4C87-95E8-A912FCD32B95}"/>
          </ac:spMkLst>
        </pc:spChg>
        <pc:spChg chg="mod">
          <ac:chgData name="Siniša ᵀᴴᴱ ᴼᴿᴵᴳᴵᴻᴬᴸ Wolfenstein" userId="215f646470bc261a" providerId="LiveId" clId="{8CB7D09C-68C8-4405-862D-BF0891ED2061}" dt="2021-02-05T13:29:29.480" v="1323"/>
          <ac:spMkLst>
            <pc:docMk/>
            <pc:sldMk cId="2669785418" sldId="322"/>
            <ac:spMk id="20" creationId="{80D8BE31-3674-48A9-AEA7-F10657AD2F0C}"/>
          </ac:spMkLst>
        </pc:spChg>
        <pc:spChg chg="mod">
          <ac:chgData name="Siniša ᵀᴴᴱ ᴼᴿᴵᴳᴵᴻᴬᴸ Wolfenstein" userId="215f646470bc261a" providerId="LiveId" clId="{8CB7D09C-68C8-4405-862D-BF0891ED2061}" dt="2021-02-05T13:29:43.022" v="1326" actId="20577"/>
          <ac:spMkLst>
            <pc:docMk/>
            <pc:sldMk cId="2669785418" sldId="322"/>
            <ac:spMk id="21" creationId="{46C552FA-249A-4B1E-95DA-2DA3881EFCDC}"/>
          </ac:spMkLst>
        </pc:spChg>
        <pc:spChg chg="mod">
          <ac:chgData name="Siniša ᵀᴴᴱ ᴼᴿᴵᴳᴵᴻᴬᴸ Wolfenstein" userId="215f646470bc261a" providerId="LiveId" clId="{8CB7D09C-68C8-4405-862D-BF0891ED2061}" dt="2021-02-05T13:29:56.609" v="1327"/>
          <ac:spMkLst>
            <pc:docMk/>
            <pc:sldMk cId="2669785418" sldId="322"/>
            <ac:spMk id="25" creationId="{24C50381-D3EB-4BBD-A32A-362DCFA47E6D}"/>
          </ac:spMkLst>
        </pc:spChg>
        <pc:picChg chg="mod">
          <ac:chgData name="Siniša ᵀᴴᴱ ᴼᴿᴵᴳᴵᴻᴬᴸ Wolfenstein" userId="215f646470bc261a" providerId="LiveId" clId="{8CB7D09C-68C8-4405-862D-BF0891ED2061}" dt="2021-02-05T13:27:29.818" v="1228" actId="1076"/>
          <ac:picMkLst>
            <pc:docMk/>
            <pc:sldMk cId="2669785418" sldId="322"/>
            <ac:picMk id="3" creationId="{DCB64642-CE4F-4D9C-A92A-9A8EF9D7D4F4}"/>
          </ac:picMkLst>
        </pc:picChg>
      </pc:sldChg>
    </pc:docChg>
  </pc:docChgLst>
  <pc:docChgLst>
    <pc:chgData name="Siniša Vuksan" userId="3af124f9-b8e7-46e3-9422-21ae1d17ac0b" providerId="ADAL" clId="{885342F3-F8DA-4F60-B698-A22BE45ADE5F}"/>
    <pc:docChg chg="modSld">
      <pc:chgData name="Siniša Vuksan" userId="3af124f9-b8e7-46e3-9422-21ae1d17ac0b" providerId="ADAL" clId="{885342F3-F8DA-4F60-B698-A22BE45ADE5F}" dt="2021-01-26T06:36:51.444" v="6" actId="20577"/>
      <pc:docMkLst>
        <pc:docMk/>
      </pc:docMkLst>
      <pc:sldChg chg="modSp">
        <pc:chgData name="Siniša Vuksan" userId="3af124f9-b8e7-46e3-9422-21ae1d17ac0b" providerId="ADAL" clId="{885342F3-F8DA-4F60-B698-A22BE45ADE5F}" dt="2021-01-26T06:32:16.733" v="1" actId="20577"/>
        <pc:sldMkLst>
          <pc:docMk/>
          <pc:sldMk cId="2122178903" sldId="288"/>
        </pc:sldMkLst>
        <pc:spChg chg="mod">
          <ac:chgData name="Siniša Vuksan" userId="3af124f9-b8e7-46e3-9422-21ae1d17ac0b" providerId="ADAL" clId="{885342F3-F8DA-4F60-B698-A22BE45ADE5F}" dt="2021-01-26T06:32:16.733" v="1" actId="20577"/>
          <ac:spMkLst>
            <pc:docMk/>
            <pc:sldMk cId="2122178903" sldId="288"/>
            <ac:spMk id="15" creationId="{B6F6218F-B4B9-406F-B418-980485A9DCA8}"/>
          </ac:spMkLst>
        </pc:spChg>
      </pc:sldChg>
      <pc:sldChg chg="modSp">
        <pc:chgData name="Siniša Vuksan" userId="3af124f9-b8e7-46e3-9422-21ae1d17ac0b" providerId="ADAL" clId="{885342F3-F8DA-4F60-B698-A22BE45ADE5F}" dt="2021-01-26T06:32:11.924" v="0" actId="1076"/>
        <pc:sldMkLst>
          <pc:docMk/>
          <pc:sldMk cId="1946943873" sldId="314"/>
        </pc:sldMkLst>
        <pc:spChg chg="mod">
          <ac:chgData name="Siniša Vuksan" userId="3af124f9-b8e7-46e3-9422-21ae1d17ac0b" providerId="ADAL" clId="{885342F3-F8DA-4F60-B698-A22BE45ADE5F}" dt="2021-01-26T06:32:11.924" v="0" actId="1076"/>
          <ac:spMkLst>
            <pc:docMk/>
            <pc:sldMk cId="1946943873" sldId="314"/>
            <ac:spMk id="6" creationId="{FFE14C9D-F79A-42C0-87D5-7951E53F2573}"/>
          </ac:spMkLst>
        </pc:spChg>
      </pc:sldChg>
      <pc:sldChg chg="modSp">
        <pc:chgData name="Siniša Vuksan" userId="3af124f9-b8e7-46e3-9422-21ae1d17ac0b" providerId="ADAL" clId="{885342F3-F8DA-4F60-B698-A22BE45ADE5F}" dt="2021-01-26T06:36:51.444" v="6" actId="20577"/>
        <pc:sldMkLst>
          <pc:docMk/>
          <pc:sldMk cId="3158074150" sldId="315"/>
        </pc:sldMkLst>
        <pc:spChg chg="mod">
          <ac:chgData name="Siniša Vuksan" userId="3af124f9-b8e7-46e3-9422-21ae1d17ac0b" providerId="ADAL" clId="{885342F3-F8DA-4F60-B698-A22BE45ADE5F}" dt="2021-01-26T06:36:51.444" v="6" actId="20577"/>
          <ac:spMkLst>
            <pc:docMk/>
            <pc:sldMk cId="3158074150" sldId="315"/>
            <ac:spMk id="6" creationId="{FFE14C9D-F79A-42C0-87D5-7951E53F257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84765-6167-4B24-A489-DB811091D7E9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18B3F-B89F-408C-B580-5C467342FB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72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B471A-DF88-49BC-8D02-F5A10829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693EE3-E528-474B-BB15-3C154080E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DA35EF-A08E-4BC6-9476-0ED9BEF9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FE7B1C-8300-4D79-846B-0004BFD6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667F6CF-430A-4060-9031-2122EDB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17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E34CA1-26F9-4F1C-9820-7F92F904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1E7651-1716-487B-AC4A-B1CF7D9A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D0E34A-6F6F-433E-B9E0-7994F0D4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EE76D1-BE51-407C-A47C-820A5970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12790B-8445-4B77-942E-AAD7DDC2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5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A04044D-CD20-4BFF-A71E-5B71C542A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E07627-AC3E-4004-AA88-466E6E02D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89DBD8-B81D-4EA3-B1C4-ADA6822E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F415F9-56BA-4A72-B49B-F88FF2A0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88FE3E-539D-403D-BDD7-632945C4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4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75B17-A835-4799-8733-B1004DF5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86CDD3-6F3D-4A29-AE50-F778BECD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CA52EA-FD63-468C-BEEC-A3A8E0B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884F6F-5C7D-479A-BCC9-4E19A7D6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E6355A-A765-4D27-8855-BC79B3E5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5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20686C-B534-44C0-8FB4-4FC04D95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E3E8DE-3A64-4A4E-BF4E-57E8CC4F8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06B59C-9D78-4F9E-999E-93976FC3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B74ED7-AF2D-4A3C-8494-5D4AFF1F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4446C5-0B00-4657-9E99-07CADE40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7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83EC2B-A5AF-45A1-A64F-9E1BCE49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3BDC72-0664-4B2D-A77D-04E6BB119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CE2EE93-95C5-465A-8E2F-1C4563F94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C5D92E-2AB5-4B1C-9071-8A242E70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783B9F8-089B-4680-BADC-705CC11F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BDB321D-0FCD-40E4-977C-E63BA4B9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4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E2434-ED16-45B1-9993-26757D60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483FBE-1A5A-4312-B5B3-E11B5B21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9A16E8-287F-415D-AD3C-740DD04D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7753F59-5457-4436-8866-D1BC8371A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1F1C906-E50F-4597-BAE8-358B1B0FD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69DE76E-EB5F-4173-80AC-645A84DB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C7E2DCA-C670-4D0B-A248-F11A2600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3811B74-DD13-446D-84F2-67687279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7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BEB8E7-C2C6-4AC9-BC85-711B7F86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3F1A601-227B-4EC7-9C6B-2492B5F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B12969D-25E7-4AB2-8E27-D5F7D908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F9B3B48-D4F3-4B64-B74C-EE13B147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9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4324AD2-3A9E-4FB8-8C88-13AF8E9B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B754706-AFE3-4134-AD6F-B4AA90D5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16CA90-0035-4A3C-8F5C-D1189A82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2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275C7C-5031-4550-8B6C-33248EE1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8E616A-6753-4F47-A51D-05589A81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60AEC2B-2AF3-477D-8CE9-45DE6216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A021C46-60AD-4D6A-A302-F23CE956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7BE48A-CA45-4D0E-B308-6512B8F8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9A4DB45-B07B-4CDA-8122-D3C2AC73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3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F6A01-E2EE-41B1-94B8-AED9C3D7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2013C2C-02F2-40B2-91ED-8DE2E0966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8640B66-2000-4445-A97D-4234CC143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26368A-486B-4F5C-A779-1EA42E28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D827F7-7985-409F-ADAB-C0D23592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C4CC536-D4BC-405F-AA75-3493734F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6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18D8D67-21AB-4417-81EE-639D1DC4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CD5AEBB-F40F-41BE-A099-02E00A63F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72DDB8-F906-4C43-A4F2-DEED08BEA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5F271A-8EFD-4BC9-A0B3-E7F25BBF9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C1E344-C03E-4A84-91D8-6DB7009E0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1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dwall.net/play/931/312/859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402CF4B-56E5-42FF-B218-139628C23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4" y="1012674"/>
            <a:ext cx="3295581" cy="4410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19D025C-7893-4E8A-BC52-A9994456BE5D}"/>
              </a:ext>
            </a:extLst>
          </p:cNvPr>
          <p:cNvSpPr txBox="1"/>
          <p:nvPr/>
        </p:nvSpPr>
        <p:spPr>
          <a:xfrm>
            <a:off x="5563518" y="2153265"/>
            <a:ext cx="6294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UNIT 6; </a:t>
            </a:r>
            <a:b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The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time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of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your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life</a:t>
            </a:r>
            <a:endParaRPr lang="hr-HR" sz="4400" b="1" u="sng" dirty="0">
              <a:solidFill>
                <a:srgbClr val="FF0000"/>
              </a:solidFill>
              <a:ea typeface="Cambria" panose="02040503050406030204" pitchFamily="18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4F134FF-4759-4BD3-A258-DBE00CE37E81}"/>
              </a:ext>
            </a:extLst>
          </p:cNvPr>
          <p:cNvSpPr txBox="1"/>
          <p:nvPr/>
        </p:nvSpPr>
        <p:spPr>
          <a:xfrm>
            <a:off x="6320377" y="3429000"/>
            <a:ext cx="5537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</a:rPr>
              <a:t>Self-check</a:t>
            </a:r>
            <a:r>
              <a:rPr lang="hr-HR" sz="4400" dirty="0">
                <a:ea typeface="Cambria" panose="02040503050406030204" pitchFamily="18" charset="0"/>
              </a:rPr>
              <a:t> 6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377" y="4328426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1" y="6230"/>
            <a:ext cx="5127556" cy="6850349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2068D026-C899-4324-B487-EEC53BF98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5" y="192172"/>
            <a:ext cx="8337385" cy="588376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4" descr="Vidi izvornu sliku">
            <a:extLst>
              <a:ext uri="{FF2B5EF4-FFF2-40B4-BE49-F238E27FC236}">
                <a16:creationId xmlns:a16="http://schemas.microsoft.com/office/drawing/2014/main" id="{198101F4-3C25-4A44-8195-36A7262B8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51" y="1298010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idi izvornu sliku">
            <a:extLst>
              <a:ext uri="{FF2B5EF4-FFF2-40B4-BE49-F238E27FC236}">
                <a16:creationId xmlns:a16="http://schemas.microsoft.com/office/drawing/2014/main" id="{F98868A9-6F97-4FA1-94E7-60CEE5D0D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51" y="1884535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idi izvornu sliku">
            <a:extLst>
              <a:ext uri="{FF2B5EF4-FFF2-40B4-BE49-F238E27FC236}">
                <a16:creationId xmlns:a16="http://schemas.microsoft.com/office/drawing/2014/main" id="{D4058129-2531-46EC-881C-FCC75CBE1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51" y="3378529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Vidi izvornu sliku">
            <a:extLst>
              <a:ext uri="{FF2B5EF4-FFF2-40B4-BE49-F238E27FC236}">
                <a16:creationId xmlns:a16="http://schemas.microsoft.com/office/drawing/2014/main" id="{923FD1D9-64C1-4A14-B239-5FBC634CD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4" y="3933967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idi izvornu sliku">
            <a:extLst>
              <a:ext uri="{FF2B5EF4-FFF2-40B4-BE49-F238E27FC236}">
                <a16:creationId xmlns:a16="http://schemas.microsoft.com/office/drawing/2014/main" id="{3B31344C-C809-48C3-85E6-E4B8BB19A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3" y="5206512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Vidi izvornu sliku">
            <a:extLst>
              <a:ext uri="{FF2B5EF4-FFF2-40B4-BE49-F238E27FC236}">
                <a16:creationId xmlns:a16="http://schemas.microsoft.com/office/drawing/2014/main" id="{D76EED36-D540-4AF1-9458-30E30FF6E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046" y="856000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idi izvornu sliku">
            <a:extLst>
              <a:ext uri="{FF2B5EF4-FFF2-40B4-BE49-F238E27FC236}">
                <a16:creationId xmlns:a16="http://schemas.microsoft.com/office/drawing/2014/main" id="{4BB6E6CB-DB94-4D25-B903-7EF3F3B81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117" y="1686535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idi izvornu sliku">
            <a:extLst>
              <a:ext uri="{FF2B5EF4-FFF2-40B4-BE49-F238E27FC236}">
                <a16:creationId xmlns:a16="http://schemas.microsoft.com/office/drawing/2014/main" id="{596C8DEF-97C9-48ED-8235-6912DA9F0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014" y="2908465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Vidi izvornu sliku">
            <a:extLst>
              <a:ext uri="{FF2B5EF4-FFF2-40B4-BE49-F238E27FC236}">
                <a16:creationId xmlns:a16="http://schemas.microsoft.com/office/drawing/2014/main" id="{D7B79922-E8CD-4935-8F02-B69BA244D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397" y="4158786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Vidi izvornu sliku">
            <a:extLst>
              <a:ext uri="{FF2B5EF4-FFF2-40B4-BE49-F238E27FC236}">
                <a16:creationId xmlns:a16="http://schemas.microsoft.com/office/drawing/2014/main" id="{ACD59893-B94B-4537-B565-9E0E74A38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448" y="5645593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DF563E68-8D91-4888-9FC9-BAC846990A64}"/>
              </a:ext>
            </a:extLst>
          </p:cNvPr>
          <p:cNvSpPr txBox="1">
            <a:spLocks/>
          </p:cNvSpPr>
          <p:nvPr/>
        </p:nvSpPr>
        <p:spPr>
          <a:xfrm>
            <a:off x="8788671" y="1585127"/>
            <a:ext cx="3066585" cy="6336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Write</a:t>
            </a:r>
            <a:r>
              <a:rPr lang="hr-HR" sz="2000" b="1" dirty="0"/>
              <a:t> 5 </a:t>
            </a:r>
            <a:r>
              <a:rPr lang="hr-HR" sz="2000" b="1" dirty="0" err="1"/>
              <a:t>new</a:t>
            </a:r>
            <a:r>
              <a:rPr lang="hr-HR" sz="2000" b="1" dirty="0"/>
              <a:t> </a:t>
            </a:r>
            <a:r>
              <a:rPr lang="hr-HR" sz="2000" b="1" dirty="0" err="1"/>
              <a:t>words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know</a:t>
            </a:r>
            <a:r>
              <a:rPr lang="hr-HR" sz="2000" b="1" dirty="0"/>
              <a:t>.</a:t>
            </a:r>
            <a:br>
              <a:rPr lang="hr-HR" sz="2000" b="1" dirty="0"/>
            </a:br>
            <a:r>
              <a:rPr lang="hr-HR" sz="2000" i="1" dirty="0">
                <a:solidFill>
                  <a:srgbClr val="0070C0"/>
                </a:solidFill>
              </a:rPr>
              <a:t>Zapiši pet novih riječi koje si naučio</a:t>
            </a:r>
            <a:r>
              <a:rPr lang="hr-HR" sz="2000" i="1" dirty="0"/>
              <a:t>.</a:t>
            </a:r>
          </a:p>
        </p:txBody>
      </p:sp>
      <p:pic>
        <p:nvPicPr>
          <p:cNvPr id="1026" name="Picture 2" descr="Vidi izvornu sliku">
            <a:extLst>
              <a:ext uri="{FF2B5EF4-FFF2-40B4-BE49-F238E27FC236}">
                <a16:creationId xmlns:a16="http://schemas.microsoft.com/office/drawing/2014/main" id="{07112284-CDA4-497E-AA6B-A755D7AF5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44516" flipH="1" flipV="1">
            <a:off x="7842056" y="2756800"/>
            <a:ext cx="2806776" cy="13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C03A6ED2-998A-49F2-AE0F-6C531227C4CB}"/>
              </a:ext>
            </a:extLst>
          </p:cNvPr>
          <p:cNvSpPr txBox="1">
            <a:spLocks/>
          </p:cNvSpPr>
          <p:nvPr/>
        </p:nvSpPr>
        <p:spPr>
          <a:xfrm>
            <a:off x="8788671" y="4150518"/>
            <a:ext cx="3382688" cy="503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100" i="1" dirty="0"/>
          </a:p>
          <a:p>
            <a:pPr marL="0" indent="0">
              <a:buNone/>
            </a:pPr>
            <a:r>
              <a:rPr lang="hr-HR" sz="2100" i="1" dirty="0" err="1"/>
              <a:t>Let’s</a:t>
            </a:r>
            <a:r>
              <a:rPr lang="hr-HR" sz="2100" i="1" dirty="0"/>
              <a:t> </a:t>
            </a:r>
            <a:r>
              <a:rPr lang="hr-HR" sz="2100" i="1" dirty="0" err="1"/>
              <a:t>practise</a:t>
            </a:r>
            <a:r>
              <a:rPr lang="hr-HR" sz="2100" i="1" dirty="0"/>
              <a:t>:</a:t>
            </a:r>
            <a:br>
              <a:rPr lang="hr-HR" sz="2100" i="1" dirty="0"/>
            </a:br>
            <a:r>
              <a:rPr lang="hr-HR" sz="1600" i="1" dirty="0">
                <a:hlinkClick r:id="rId6"/>
              </a:rPr>
              <a:t>https://wordwall.net/play/931/312/859</a:t>
            </a:r>
            <a:endParaRPr lang="hr-HR" sz="1600" i="1" dirty="0"/>
          </a:p>
          <a:p>
            <a:pPr marL="0" indent="0">
              <a:buNone/>
            </a:pPr>
            <a:endParaRPr lang="hr-HR" sz="2100" i="1" dirty="0"/>
          </a:p>
          <a:p>
            <a:pPr>
              <a:buFontTx/>
              <a:buChar char="-"/>
            </a:pPr>
            <a:endParaRPr lang="hr-HR" sz="2100" b="1" dirty="0"/>
          </a:p>
        </p:txBody>
      </p:sp>
    </p:spTree>
    <p:extLst>
      <p:ext uri="{BB962C8B-B14F-4D97-AF65-F5344CB8AC3E}">
        <p14:creationId xmlns:p14="http://schemas.microsoft.com/office/powerpoint/2010/main" val="194694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1" y="6229"/>
            <a:ext cx="5125348" cy="6847399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5437904" y="130699"/>
            <a:ext cx="7103327" cy="2253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Na toplomjerima označi koliko su ti jasni sadržaji pete teme.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Možeš li imenovati i opisati različite hobije?</a:t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hr-HR" sz="2000" i="1" dirty="0">
                <a:solidFill>
                  <a:srgbClr val="0070C0"/>
                </a:solidFill>
              </a:rPr>
              <a:t>Možeš li predvidjeti događaje u bliskoj budućnosti?</a:t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hr-HR" sz="2000" i="1" dirty="0">
                <a:solidFill>
                  <a:srgbClr val="0070C0"/>
                </a:solidFill>
              </a:rPr>
              <a:t>Možeš li razgovarati o planovima za budućnost?</a:t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hr-HR" sz="2000" i="1" dirty="0">
                <a:solidFill>
                  <a:srgbClr val="0070C0"/>
                </a:solidFill>
              </a:rPr>
              <a:t>Možeš li napraviti prezentaciju o aktivnosti za slobodno vrijeme?</a:t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hr-HR" sz="2000" i="1" dirty="0">
                <a:solidFill>
                  <a:srgbClr val="0070C0"/>
                </a:solidFill>
              </a:rPr>
              <a:t>Možeš li napisati plan za izlet?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068D026-C899-4324-B487-EEC53BF98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84" y="2384672"/>
            <a:ext cx="7906897" cy="410702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49E33374-58C6-47A9-AC05-646F18131090}"/>
              </a:ext>
            </a:extLst>
          </p:cNvPr>
          <p:cNvSpPr txBox="1">
            <a:spLocks/>
          </p:cNvSpPr>
          <p:nvPr/>
        </p:nvSpPr>
        <p:spPr>
          <a:xfrm>
            <a:off x="8869405" y="4029565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mogu sam, jasno mi je</a:t>
            </a: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48418703-34DE-4FE2-9335-74F2EAC9B16F}"/>
              </a:ext>
            </a:extLst>
          </p:cNvPr>
          <p:cNvSpPr txBox="1">
            <a:spLocks/>
          </p:cNvSpPr>
          <p:nvPr/>
        </p:nvSpPr>
        <p:spPr>
          <a:xfrm>
            <a:off x="8869405" y="4741937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trebam malo pomoći</a:t>
            </a: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F545FB64-731A-4110-938E-7577F810A03C}"/>
              </a:ext>
            </a:extLst>
          </p:cNvPr>
          <p:cNvSpPr txBox="1">
            <a:spLocks/>
          </p:cNvSpPr>
          <p:nvPr/>
        </p:nvSpPr>
        <p:spPr>
          <a:xfrm>
            <a:off x="8869404" y="5434744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moram još vježbati</a:t>
            </a:r>
          </a:p>
        </p:txBody>
      </p:sp>
    </p:spTree>
    <p:extLst>
      <p:ext uri="{BB962C8B-B14F-4D97-AF65-F5344CB8AC3E}">
        <p14:creationId xmlns:p14="http://schemas.microsoft.com/office/powerpoint/2010/main" val="31580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 build="p"/>
      <p:bldP spid="22" grpId="0" build="p"/>
      <p:bldP spid="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" y="19910"/>
            <a:ext cx="5092833" cy="6795876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2F6632F-846C-4F02-B56B-82805BD5B26E}"/>
              </a:ext>
            </a:extLst>
          </p:cNvPr>
          <p:cNvSpPr txBox="1">
            <a:spLocks/>
          </p:cNvSpPr>
          <p:nvPr/>
        </p:nvSpPr>
        <p:spPr>
          <a:xfrm>
            <a:off x="5207421" y="99813"/>
            <a:ext cx="5648661" cy="378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dirty="0" err="1">
                <a:ea typeface="Cambria" panose="02040503050406030204" pitchFamily="18" charset="0"/>
              </a:rPr>
              <a:t>Workbook</a:t>
            </a:r>
            <a:r>
              <a:rPr lang="hr-HR" sz="2100" dirty="0">
                <a:ea typeface="Cambria" panose="02040503050406030204" pitchFamily="18" charset="0"/>
              </a:rPr>
              <a:t>, p. 74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41" y="1753569"/>
            <a:ext cx="10057642" cy="435705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84021297-2EC5-4993-8224-07F7C7692073}"/>
              </a:ext>
            </a:extLst>
          </p:cNvPr>
          <p:cNvSpPr txBox="1">
            <a:spLocks/>
          </p:cNvSpPr>
          <p:nvPr/>
        </p:nvSpPr>
        <p:spPr>
          <a:xfrm>
            <a:off x="3987350" y="3613641"/>
            <a:ext cx="21458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sew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44701181-CD8C-40EB-A576-58F17B7D1FF1}"/>
              </a:ext>
            </a:extLst>
          </p:cNvPr>
          <p:cNvSpPr txBox="1">
            <a:spLocks/>
          </p:cNvSpPr>
          <p:nvPr/>
        </p:nvSpPr>
        <p:spPr>
          <a:xfrm>
            <a:off x="6096000" y="4105454"/>
            <a:ext cx="202998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C596EBC7-9CD0-431A-9828-20E1A8FEC180}"/>
              </a:ext>
            </a:extLst>
          </p:cNvPr>
          <p:cNvSpPr txBox="1">
            <a:spLocks/>
          </p:cNvSpPr>
          <p:nvPr/>
        </p:nvSpPr>
        <p:spPr>
          <a:xfrm>
            <a:off x="4024928" y="4593289"/>
            <a:ext cx="217720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in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D885C5D8-F6F3-414C-B581-334037FE4CD1}"/>
              </a:ext>
            </a:extLst>
          </p:cNvPr>
          <p:cNvSpPr txBox="1">
            <a:spLocks/>
          </p:cNvSpPr>
          <p:nvPr/>
        </p:nvSpPr>
        <p:spPr>
          <a:xfrm>
            <a:off x="5819130" y="5119874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own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639D15B7-796E-4C70-B2C9-85293A355360}"/>
              </a:ext>
            </a:extLst>
          </p:cNvPr>
          <p:cNvSpPr txBox="1">
            <a:spLocks/>
          </p:cNvSpPr>
          <p:nvPr/>
        </p:nvSpPr>
        <p:spPr>
          <a:xfrm>
            <a:off x="6036282" y="5615250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edible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7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build="p"/>
      <p:bldP spid="16" grpId="0" build="p"/>
      <p:bldP spid="18" grpId="0" build="p"/>
      <p:bldP spid="19" grpId="0" build="p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" y="19910"/>
            <a:ext cx="5092833" cy="679587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59" y="2437597"/>
            <a:ext cx="10884168" cy="245416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4" descr="Vidi izvornu sliku">
            <a:extLst>
              <a:ext uri="{FF2B5EF4-FFF2-40B4-BE49-F238E27FC236}">
                <a16:creationId xmlns:a16="http://schemas.microsoft.com/office/drawing/2014/main" id="{95489752-3D14-4ACE-A85A-A01CFD673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66" y="3227616"/>
            <a:ext cx="914937" cy="5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idi izvornu sliku">
            <a:extLst>
              <a:ext uri="{FF2B5EF4-FFF2-40B4-BE49-F238E27FC236}">
                <a16:creationId xmlns:a16="http://schemas.microsoft.com/office/drawing/2014/main" id="{08173794-EC73-46D5-80F4-CBC48A9B8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771" y="3274220"/>
            <a:ext cx="587171" cy="5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idi izvornu sliku">
            <a:extLst>
              <a:ext uri="{FF2B5EF4-FFF2-40B4-BE49-F238E27FC236}">
                <a16:creationId xmlns:a16="http://schemas.microsoft.com/office/drawing/2014/main" id="{0FC7B86A-415B-4443-88C0-65F3D6F46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834" y="3630385"/>
            <a:ext cx="587172" cy="5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Vidi izvornu sliku">
            <a:extLst>
              <a:ext uri="{FF2B5EF4-FFF2-40B4-BE49-F238E27FC236}">
                <a16:creationId xmlns:a16="http://schemas.microsoft.com/office/drawing/2014/main" id="{90F980B0-19AA-4EA9-B0BC-4E77D5823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778" y="3630385"/>
            <a:ext cx="914937" cy="5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Vidi izvornu sliku">
            <a:extLst>
              <a:ext uri="{FF2B5EF4-FFF2-40B4-BE49-F238E27FC236}">
                <a16:creationId xmlns:a16="http://schemas.microsoft.com/office/drawing/2014/main" id="{CE8F3DA5-744A-4978-A01B-88CC1AEDB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17635"/>
            <a:ext cx="587172" cy="5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Vidi izvornu sliku">
            <a:extLst>
              <a:ext uri="{FF2B5EF4-FFF2-40B4-BE49-F238E27FC236}">
                <a16:creationId xmlns:a16="http://schemas.microsoft.com/office/drawing/2014/main" id="{FBBB7DE0-2EA1-4BAC-B81D-5543C0846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194" y="3999250"/>
            <a:ext cx="587172" cy="5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89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" y="19910"/>
            <a:ext cx="5092833" cy="679587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81" y="250133"/>
            <a:ext cx="5028723" cy="359535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Prostoručno: oblik 3">
            <a:extLst>
              <a:ext uri="{FF2B5EF4-FFF2-40B4-BE49-F238E27FC236}">
                <a16:creationId xmlns:a16="http://schemas.microsoft.com/office/drawing/2014/main" id="{6D0B19D9-E6A6-4FF0-BAF4-E6E2B45A11B8}"/>
              </a:ext>
            </a:extLst>
          </p:cNvPr>
          <p:cNvSpPr/>
          <p:nvPr/>
        </p:nvSpPr>
        <p:spPr>
          <a:xfrm>
            <a:off x="1540701" y="1728592"/>
            <a:ext cx="2002062" cy="975409"/>
          </a:xfrm>
          <a:custGeom>
            <a:avLst/>
            <a:gdLst>
              <a:gd name="connsiteX0" fmla="*/ 0 w 2002062"/>
              <a:gd name="connsiteY0" fmla="*/ 0 h 975409"/>
              <a:gd name="connsiteX1" fmla="*/ 776614 w 2002062"/>
              <a:gd name="connsiteY1" fmla="*/ 150312 h 975409"/>
              <a:gd name="connsiteX2" fmla="*/ 1340285 w 2002062"/>
              <a:gd name="connsiteY2" fmla="*/ 814192 h 975409"/>
              <a:gd name="connsiteX3" fmla="*/ 1954061 w 2002062"/>
              <a:gd name="connsiteY3" fmla="*/ 964504 h 975409"/>
              <a:gd name="connsiteX4" fmla="*/ 1916483 w 2002062"/>
              <a:gd name="connsiteY4" fmla="*/ 951978 h 97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062" h="975409">
                <a:moveTo>
                  <a:pt x="0" y="0"/>
                </a:moveTo>
                <a:cubicBezTo>
                  <a:pt x="276616" y="7306"/>
                  <a:pt x="553233" y="14613"/>
                  <a:pt x="776614" y="150312"/>
                </a:cubicBezTo>
                <a:cubicBezTo>
                  <a:pt x="999995" y="286011"/>
                  <a:pt x="1144044" y="678493"/>
                  <a:pt x="1340285" y="814192"/>
                </a:cubicBezTo>
                <a:cubicBezTo>
                  <a:pt x="1536526" y="949891"/>
                  <a:pt x="1858028" y="941540"/>
                  <a:pt x="1954061" y="964504"/>
                </a:cubicBezTo>
                <a:cubicBezTo>
                  <a:pt x="2050094" y="987468"/>
                  <a:pt x="1983288" y="969723"/>
                  <a:pt x="1916483" y="951978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ostoručno: oblik 4">
            <a:extLst>
              <a:ext uri="{FF2B5EF4-FFF2-40B4-BE49-F238E27FC236}">
                <a16:creationId xmlns:a16="http://schemas.microsoft.com/office/drawing/2014/main" id="{8BFBD4D7-C1FC-4686-BAA5-D5834EF36D98}"/>
              </a:ext>
            </a:extLst>
          </p:cNvPr>
          <p:cNvSpPr/>
          <p:nvPr/>
        </p:nvSpPr>
        <p:spPr>
          <a:xfrm>
            <a:off x="2141951" y="1116449"/>
            <a:ext cx="1377863" cy="1075606"/>
          </a:xfrm>
          <a:custGeom>
            <a:avLst/>
            <a:gdLst>
              <a:gd name="connsiteX0" fmla="*/ 0 w 1377863"/>
              <a:gd name="connsiteY0" fmla="*/ 1075606 h 1075606"/>
              <a:gd name="connsiteX1" fmla="*/ 776613 w 1377863"/>
              <a:gd name="connsiteY1" fmla="*/ 837611 h 1075606"/>
              <a:gd name="connsiteX2" fmla="*/ 964504 w 1377863"/>
              <a:gd name="connsiteY2" fmla="*/ 73524 h 1075606"/>
              <a:gd name="connsiteX3" fmla="*/ 1377863 w 1377863"/>
              <a:gd name="connsiteY3" fmla="*/ 73524 h 1075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7863" h="1075606">
                <a:moveTo>
                  <a:pt x="0" y="1075606"/>
                </a:moveTo>
                <a:cubicBezTo>
                  <a:pt x="307931" y="1040115"/>
                  <a:pt x="615862" y="1004625"/>
                  <a:pt x="776613" y="837611"/>
                </a:cubicBezTo>
                <a:cubicBezTo>
                  <a:pt x="937364" y="670597"/>
                  <a:pt x="864296" y="200872"/>
                  <a:pt x="964504" y="73524"/>
                </a:cubicBezTo>
                <a:cubicBezTo>
                  <a:pt x="1064712" y="-53824"/>
                  <a:pt x="1221287" y="9850"/>
                  <a:pt x="1377863" y="73524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ostoručno: oblik 6">
            <a:extLst>
              <a:ext uri="{FF2B5EF4-FFF2-40B4-BE49-F238E27FC236}">
                <a16:creationId xmlns:a16="http://schemas.microsoft.com/office/drawing/2014/main" id="{FC28DC0F-7EAA-4113-A547-F33B6914FD71}"/>
              </a:ext>
            </a:extLst>
          </p:cNvPr>
          <p:cNvSpPr/>
          <p:nvPr/>
        </p:nvSpPr>
        <p:spPr>
          <a:xfrm>
            <a:off x="1252603" y="1703540"/>
            <a:ext cx="2267211" cy="1037748"/>
          </a:xfrm>
          <a:custGeom>
            <a:avLst/>
            <a:gdLst>
              <a:gd name="connsiteX0" fmla="*/ 0 w 2267211"/>
              <a:gd name="connsiteY0" fmla="*/ 989556 h 1037748"/>
              <a:gd name="connsiteX1" fmla="*/ 1014608 w 2267211"/>
              <a:gd name="connsiteY1" fmla="*/ 951978 h 1037748"/>
              <a:gd name="connsiteX2" fmla="*/ 1916482 w 2267211"/>
              <a:gd name="connsiteY2" fmla="*/ 200416 h 1037748"/>
              <a:gd name="connsiteX3" fmla="*/ 2267211 w 2267211"/>
              <a:gd name="connsiteY3" fmla="*/ 0 h 103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211" h="1037748">
                <a:moveTo>
                  <a:pt x="0" y="989556"/>
                </a:moveTo>
                <a:cubicBezTo>
                  <a:pt x="347597" y="1036528"/>
                  <a:pt x="695194" y="1083501"/>
                  <a:pt x="1014608" y="951978"/>
                </a:cubicBezTo>
                <a:cubicBezTo>
                  <a:pt x="1334022" y="820455"/>
                  <a:pt x="1707715" y="359079"/>
                  <a:pt x="1916482" y="200416"/>
                </a:cubicBezTo>
                <a:cubicBezTo>
                  <a:pt x="2125249" y="41753"/>
                  <a:pt x="2196230" y="20876"/>
                  <a:pt x="2267211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ostoručno: oblik 7">
            <a:extLst>
              <a:ext uri="{FF2B5EF4-FFF2-40B4-BE49-F238E27FC236}">
                <a16:creationId xmlns:a16="http://schemas.microsoft.com/office/drawing/2014/main" id="{8A9C865F-347F-478C-A4C1-2AF848B62986}"/>
              </a:ext>
            </a:extLst>
          </p:cNvPr>
          <p:cNvSpPr/>
          <p:nvPr/>
        </p:nvSpPr>
        <p:spPr>
          <a:xfrm>
            <a:off x="1628384" y="3105921"/>
            <a:ext cx="1866378" cy="574581"/>
          </a:xfrm>
          <a:custGeom>
            <a:avLst/>
            <a:gdLst>
              <a:gd name="connsiteX0" fmla="*/ 0 w 1866378"/>
              <a:gd name="connsiteY0" fmla="*/ 25586 h 574581"/>
              <a:gd name="connsiteX1" fmla="*/ 513567 w 1866378"/>
              <a:gd name="connsiteY1" fmla="*/ 38112 h 574581"/>
              <a:gd name="connsiteX2" fmla="*/ 1064712 w 1866378"/>
              <a:gd name="connsiteY2" fmla="*/ 388841 h 574581"/>
              <a:gd name="connsiteX3" fmla="*/ 1578279 w 1866378"/>
              <a:gd name="connsiteY3" fmla="*/ 564205 h 574581"/>
              <a:gd name="connsiteX4" fmla="*/ 1866378 w 1866378"/>
              <a:gd name="connsiteY4" fmla="*/ 539153 h 57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378" h="574581">
                <a:moveTo>
                  <a:pt x="0" y="25586"/>
                </a:moveTo>
                <a:cubicBezTo>
                  <a:pt x="168057" y="1578"/>
                  <a:pt x="336115" y="-22430"/>
                  <a:pt x="513567" y="38112"/>
                </a:cubicBezTo>
                <a:cubicBezTo>
                  <a:pt x="691019" y="98654"/>
                  <a:pt x="887260" y="301159"/>
                  <a:pt x="1064712" y="388841"/>
                </a:cubicBezTo>
                <a:cubicBezTo>
                  <a:pt x="1242164" y="476523"/>
                  <a:pt x="1444668" y="539153"/>
                  <a:pt x="1578279" y="564205"/>
                </a:cubicBezTo>
                <a:cubicBezTo>
                  <a:pt x="1711890" y="589257"/>
                  <a:pt x="1789134" y="564205"/>
                  <a:pt x="1866378" y="539153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ostoručno: oblik 8">
            <a:extLst>
              <a:ext uri="{FF2B5EF4-FFF2-40B4-BE49-F238E27FC236}">
                <a16:creationId xmlns:a16="http://schemas.microsoft.com/office/drawing/2014/main" id="{40D24932-FDC7-4D6D-94BD-1D5BBE2FE678}"/>
              </a:ext>
            </a:extLst>
          </p:cNvPr>
          <p:cNvSpPr/>
          <p:nvPr/>
        </p:nvSpPr>
        <p:spPr>
          <a:xfrm>
            <a:off x="1691014" y="3093929"/>
            <a:ext cx="1803748" cy="615774"/>
          </a:xfrm>
          <a:custGeom>
            <a:avLst/>
            <a:gdLst>
              <a:gd name="connsiteX0" fmla="*/ 0 w 1803748"/>
              <a:gd name="connsiteY0" fmla="*/ 526093 h 615774"/>
              <a:gd name="connsiteX1" fmla="*/ 726509 w 1803748"/>
              <a:gd name="connsiteY1" fmla="*/ 588723 h 615774"/>
              <a:gd name="connsiteX2" fmla="*/ 1315233 w 1803748"/>
              <a:gd name="connsiteY2" fmla="*/ 137786 h 615774"/>
              <a:gd name="connsiteX3" fmla="*/ 1803748 w 1803748"/>
              <a:gd name="connsiteY3" fmla="*/ 0 h 61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748" h="615774">
                <a:moveTo>
                  <a:pt x="0" y="526093"/>
                </a:moveTo>
                <a:cubicBezTo>
                  <a:pt x="253652" y="589767"/>
                  <a:pt x="507304" y="653441"/>
                  <a:pt x="726509" y="588723"/>
                </a:cubicBezTo>
                <a:cubicBezTo>
                  <a:pt x="945714" y="524005"/>
                  <a:pt x="1135693" y="235906"/>
                  <a:pt x="1315233" y="137786"/>
                </a:cubicBezTo>
                <a:cubicBezTo>
                  <a:pt x="1494773" y="39665"/>
                  <a:pt x="1649260" y="19832"/>
                  <a:pt x="1803748" y="0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AA367AE4-ED13-4F9B-B55A-DA8FD9AC0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995" y="2925860"/>
            <a:ext cx="5868994" cy="349182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" name="Prostoručno: oblik 17">
            <a:extLst>
              <a:ext uri="{FF2B5EF4-FFF2-40B4-BE49-F238E27FC236}">
                <a16:creationId xmlns:a16="http://schemas.microsoft.com/office/drawing/2014/main" id="{870CAC3A-6EA1-4119-AF01-95C9002F597A}"/>
              </a:ext>
            </a:extLst>
          </p:cNvPr>
          <p:cNvSpPr/>
          <p:nvPr/>
        </p:nvSpPr>
        <p:spPr>
          <a:xfrm>
            <a:off x="6663847" y="3832602"/>
            <a:ext cx="2004164" cy="1452994"/>
          </a:xfrm>
          <a:custGeom>
            <a:avLst/>
            <a:gdLst>
              <a:gd name="connsiteX0" fmla="*/ 0 w 2004164"/>
              <a:gd name="connsiteY0" fmla="*/ 12888 h 1452994"/>
              <a:gd name="connsiteX1" fmla="*/ 250520 w 2004164"/>
              <a:gd name="connsiteY1" fmla="*/ 362 h 1452994"/>
              <a:gd name="connsiteX2" fmla="*/ 425885 w 2004164"/>
              <a:gd name="connsiteY2" fmla="*/ 25414 h 1452994"/>
              <a:gd name="connsiteX3" fmla="*/ 563671 w 2004164"/>
              <a:gd name="connsiteY3" fmla="*/ 188253 h 1452994"/>
              <a:gd name="connsiteX4" fmla="*/ 651353 w 2004164"/>
              <a:gd name="connsiteY4" fmla="*/ 676768 h 1452994"/>
              <a:gd name="connsiteX5" fmla="*/ 801665 w 2004164"/>
              <a:gd name="connsiteY5" fmla="*/ 1190335 h 1452994"/>
              <a:gd name="connsiteX6" fmla="*/ 1152394 w 2004164"/>
              <a:gd name="connsiteY6" fmla="*/ 1440856 h 1452994"/>
              <a:gd name="connsiteX7" fmla="*/ 2004164 w 2004164"/>
              <a:gd name="connsiteY7" fmla="*/ 1390751 h 14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4164" h="1452994">
                <a:moveTo>
                  <a:pt x="0" y="12888"/>
                </a:moveTo>
                <a:cubicBezTo>
                  <a:pt x="89769" y="5581"/>
                  <a:pt x="179539" y="-1726"/>
                  <a:pt x="250520" y="362"/>
                </a:cubicBezTo>
                <a:cubicBezTo>
                  <a:pt x="321501" y="2450"/>
                  <a:pt x="373693" y="-5901"/>
                  <a:pt x="425885" y="25414"/>
                </a:cubicBezTo>
                <a:cubicBezTo>
                  <a:pt x="478077" y="56729"/>
                  <a:pt x="526093" y="79694"/>
                  <a:pt x="563671" y="188253"/>
                </a:cubicBezTo>
                <a:cubicBezTo>
                  <a:pt x="601249" y="296812"/>
                  <a:pt x="611687" y="509754"/>
                  <a:pt x="651353" y="676768"/>
                </a:cubicBezTo>
                <a:cubicBezTo>
                  <a:pt x="691019" y="843782"/>
                  <a:pt x="718158" y="1062987"/>
                  <a:pt x="801665" y="1190335"/>
                </a:cubicBezTo>
                <a:cubicBezTo>
                  <a:pt x="885172" y="1317683"/>
                  <a:pt x="951978" y="1407453"/>
                  <a:pt x="1152394" y="1440856"/>
                </a:cubicBezTo>
                <a:cubicBezTo>
                  <a:pt x="1352810" y="1474259"/>
                  <a:pt x="1678487" y="1432505"/>
                  <a:pt x="2004164" y="139075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Prostoručno: oblik 18">
            <a:extLst>
              <a:ext uri="{FF2B5EF4-FFF2-40B4-BE49-F238E27FC236}">
                <a16:creationId xmlns:a16="http://schemas.microsoft.com/office/drawing/2014/main" id="{A3241B86-FA9E-42E4-B429-DD33CC7E5AF9}"/>
              </a:ext>
            </a:extLst>
          </p:cNvPr>
          <p:cNvSpPr/>
          <p:nvPr/>
        </p:nvSpPr>
        <p:spPr>
          <a:xfrm>
            <a:off x="6613742" y="4241827"/>
            <a:ext cx="2079321" cy="1474320"/>
          </a:xfrm>
          <a:custGeom>
            <a:avLst/>
            <a:gdLst>
              <a:gd name="connsiteX0" fmla="*/ 0 w 2079321"/>
              <a:gd name="connsiteY0" fmla="*/ 79652 h 1474320"/>
              <a:gd name="connsiteX1" fmla="*/ 425885 w 2079321"/>
              <a:gd name="connsiteY1" fmla="*/ 92178 h 1474320"/>
              <a:gd name="connsiteX2" fmla="*/ 726510 w 2079321"/>
              <a:gd name="connsiteY2" fmla="*/ 1006578 h 1474320"/>
              <a:gd name="connsiteX3" fmla="*/ 1202499 w 2079321"/>
              <a:gd name="connsiteY3" fmla="*/ 1419937 h 1474320"/>
              <a:gd name="connsiteX4" fmla="*/ 2079321 w 2079321"/>
              <a:gd name="connsiteY4" fmla="*/ 1457515 h 14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321" h="1474320">
                <a:moveTo>
                  <a:pt x="0" y="79652"/>
                </a:moveTo>
                <a:cubicBezTo>
                  <a:pt x="152400" y="8671"/>
                  <a:pt x="304800" y="-62310"/>
                  <a:pt x="425885" y="92178"/>
                </a:cubicBezTo>
                <a:cubicBezTo>
                  <a:pt x="546970" y="246666"/>
                  <a:pt x="597074" y="785285"/>
                  <a:pt x="726510" y="1006578"/>
                </a:cubicBezTo>
                <a:cubicBezTo>
                  <a:pt x="855946" y="1227871"/>
                  <a:pt x="977031" y="1344781"/>
                  <a:pt x="1202499" y="1419937"/>
                </a:cubicBezTo>
                <a:cubicBezTo>
                  <a:pt x="1427967" y="1495093"/>
                  <a:pt x="1753644" y="1476304"/>
                  <a:pt x="2079321" y="1457515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Prostoručno: oblik 19">
            <a:extLst>
              <a:ext uri="{FF2B5EF4-FFF2-40B4-BE49-F238E27FC236}">
                <a16:creationId xmlns:a16="http://schemas.microsoft.com/office/drawing/2014/main" id="{2AB2F957-9040-4DC6-93D2-604163DC629B}"/>
              </a:ext>
            </a:extLst>
          </p:cNvPr>
          <p:cNvSpPr/>
          <p:nvPr/>
        </p:nvSpPr>
        <p:spPr>
          <a:xfrm>
            <a:off x="6601216" y="4728398"/>
            <a:ext cx="2066795" cy="1459460"/>
          </a:xfrm>
          <a:custGeom>
            <a:avLst/>
            <a:gdLst>
              <a:gd name="connsiteX0" fmla="*/ 0 w 2066795"/>
              <a:gd name="connsiteY0" fmla="*/ 31492 h 1459460"/>
              <a:gd name="connsiteX1" fmla="*/ 375781 w 2066795"/>
              <a:gd name="connsiteY1" fmla="*/ 81597 h 1459460"/>
              <a:gd name="connsiteX2" fmla="*/ 588724 w 2066795"/>
              <a:gd name="connsiteY2" fmla="*/ 732950 h 1459460"/>
              <a:gd name="connsiteX3" fmla="*/ 989557 w 2066795"/>
              <a:gd name="connsiteY3" fmla="*/ 1334199 h 1459460"/>
              <a:gd name="connsiteX4" fmla="*/ 2066795 w 2066795"/>
              <a:gd name="connsiteY4" fmla="*/ 1459460 h 145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795" h="1459460">
                <a:moveTo>
                  <a:pt x="0" y="31492"/>
                </a:moveTo>
                <a:cubicBezTo>
                  <a:pt x="138830" y="-1911"/>
                  <a:pt x="277660" y="-35313"/>
                  <a:pt x="375781" y="81597"/>
                </a:cubicBezTo>
                <a:cubicBezTo>
                  <a:pt x="473902" y="198507"/>
                  <a:pt x="486428" y="524183"/>
                  <a:pt x="588724" y="732950"/>
                </a:cubicBezTo>
                <a:cubicBezTo>
                  <a:pt x="691020" y="941717"/>
                  <a:pt x="743212" y="1213114"/>
                  <a:pt x="989557" y="1334199"/>
                </a:cubicBezTo>
                <a:cubicBezTo>
                  <a:pt x="1235902" y="1455284"/>
                  <a:pt x="1651348" y="1457372"/>
                  <a:pt x="2066795" y="145946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Prostoručno: oblik 20">
            <a:extLst>
              <a:ext uri="{FF2B5EF4-FFF2-40B4-BE49-F238E27FC236}">
                <a16:creationId xmlns:a16="http://schemas.microsoft.com/office/drawing/2014/main" id="{7F5CF34D-BFBD-4B61-9414-6570277DB592}"/>
              </a:ext>
            </a:extLst>
          </p:cNvPr>
          <p:cNvSpPr/>
          <p:nvPr/>
        </p:nvSpPr>
        <p:spPr>
          <a:xfrm>
            <a:off x="6776581" y="3781409"/>
            <a:ext cx="1878904" cy="1508381"/>
          </a:xfrm>
          <a:custGeom>
            <a:avLst/>
            <a:gdLst>
              <a:gd name="connsiteX0" fmla="*/ 0 w 1878904"/>
              <a:gd name="connsiteY0" fmla="*/ 1441944 h 1508381"/>
              <a:gd name="connsiteX1" fmla="*/ 626301 w 1878904"/>
              <a:gd name="connsiteY1" fmla="*/ 1454470 h 1508381"/>
              <a:gd name="connsiteX2" fmla="*/ 1027134 w 1878904"/>
              <a:gd name="connsiteY2" fmla="*/ 853221 h 1508381"/>
              <a:gd name="connsiteX3" fmla="*/ 1177446 w 1878904"/>
              <a:gd name="connsiteY3" fmla="*/ 114186 h 1508381"/>
              <a:gd name="connsiteX4" fmla="*/ 1878904 w 1878904"/>
              <a:gd name="connsiteY4" fmla="*/ 13977 h 150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8904" h="1508381">
                <a:moveTo>
                  <a:pt x="0" y="1441944"/>
                </a:moveTo>
                <a:cubicBezTo>
                  <a:pt x="227556" y="1497267"/>
                  <a:pt x="455112" y="1552590"/>
                  <a:pt x="626301" y="1454470"/>
                </a:cubicBezTo>
                <a:cubicBezTo>
                  <a:pt x="797490" y="1356350"/>
                  <a:pt x="935277" y="1076602"/>
                  <a:pt x="1027134" y="853221"/>
                </a:cubicBezTo>
                <a:cubicBezTo>
                  <a:pt x="1118991" y="629840"/>
                  <a:pt x="1035484" y="254060"/>
                  <a:pt x="1177446" y="114186"/>
                </a:cubicBezTo>
                <a:cubicBezTo>
                  <a:pt x="1319408" y="-25688"/>
                  <a:pt x="1599156" y="-5856"/>
                  <a:pt x="1878904" y="13977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Prostoručno: oblik 22">
            <a:extLst>
              <a:ext uri="{FF2B5EF4-FFF2-40B4-BE49-F238E27FC236}">
                <a16:creationId xmlns:a16="http://schemas.microsoft.com/office/drawing/2014/main" id="{1511B3E6-E094-432B-AB3F-3FEAA94E5FB4}"/>
              </a:ext>
            </a:extLst>
          </p:cNvPr>
          <p:cNvSpPr/>
          <p:nvPr/>
        </p:nvSpPr>
        <p:spPr>
          <a:xfrm>
            <a:off x="6764055" y="4334005"/>
            <a:ext cx="1966586" cy="1355736"/>
          </a:xfrm>
          <a:custGeom>
            <a:avLst/>
            <a:gdLst>
              <a:gd name="connsiteX0" fmla="*/ 0 w 1966586"/>
              <a:gd name="connsiteY0" fmla="*/ 1327759 h 1355736"/>
              <a:gd name="connsiteX1" fmla="*/ 325677 w 1966586"/>
              <a:gd name="connsiteY1" fmla="*/ 1315233 h 1355736"/>
              <a:gd name="connsiteX2" fmla="*/ 1052186 w 1966586"/>
              <a:gd name="connsiteY2" fmla="*/ 939453 h 1355736"/>
              <a:gd name="connsiteX3" fmla="*/ 1665961 w 1966586"/>
              <a:gd name="connsiteY3" fmla="*/ 200417 h 1355736"/>
              <a:gd name="connsiteX4" fmla="*/ 1966586 w 1966586"/>
              <a:gd name="connsiteY4" fmla="*/ 0 h 135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6586" h="1355736">
                <a:moveTo>
                  <a:pt x="0" y="1327759"/>
                </a:moveTo>
                <a:cubicBezTo>
                  <a:pt x="75156" y="1353855"/>
                  <a:pt x="150313" y="1379951"/>
                  <a:pt x="325677" y="1315233"/>
                </a:cubicBezTo>
                <a:cubicBezTo>
                  <a:pt x="501041" y="1250515"/>
                  <a:pt x="828805" y="1125256"/>
                  <a:pt x="1052186" y="939453"/>
                </a:cubicBezTo>
                <a:cubicBezTo>
                  <a:pt x="1275567" y="753650"/>
                  <a:pt x="1513561" y="356992"/>
                  <a:pt x="1665961" y="200417"/>
                </a:cubicBezTo>
                <a:cubicBezTo>
                  <a:pt x="1818361" y="43842"/>
                  <a:pt x="1892473" y="21921"/>
                  <a:pt x="1966586" y="0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067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" y="19910"/>
            <a:ext cx="5092833" cy="679587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09" y="1586062"/>
            <a:ext cx="9356452" cy="368587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A2B70045-E13B-44AC-BAE1-48599EAB4C4D}"/>
              </a:ext>
            </a:extLst>
          </p:cNvPr>
          <p:cNvSpPr txBox="1">
            <a:spLocks/>
          </p:cNvSpPr>
          <p:nvPr/>
        </p:nvSpPr>
        <p:spPr>
          <a:xfrm>
            <a:off x="6692972" y="2840179"/>
            <a:ext cx="21458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barefoot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D55A35F9-9613-490C-B631-74B87ACB8F34}"/>
              </a:ext>
            </a:extLst>
          </p:cNvPr>
          <p:cNvSpPr txBox="1">
            <a:spLocks/>
          </p:cNvSpPr>
          <p:nvPr/>
        </p:nvSpPr>
        <p:spPr>
          <a:xfrm>
            <a:off x="4567439" y="3307893"/>
            <a:ext cx="21458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boardgame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2BE9EF1E-A4D4-4A63-8855-BCA823105561}"/>
              </a:ext>
            </a:extLst>
          </p:cNvPr>
          <p:cNvSpPr txBox="1">
            <a:spLocks/>
          </p:cNvSpPr>
          <p:nvPr/>
        </p:nvSpPr>
        <p:spPr>
          <a:xfrm>
            <a:off x="4356825" y="3785354"/>
            <a:ext cx="21458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bottled</a:t>
            </a:r>
            <a:r>
              <a:rPr lang="hr-HR" sz="2200" i="1" dirty="0">
                <a:solidFill>
                  <a:srgbClr val="FF0000"/>
                </a:solidFill>
              </a:rPr>
              <a:t> water</a:t>
            </a: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A30C88FC-9097-4F30-BB43-9E76548FCCF2}"/>
              </a:ext>
            </a:extLst>
          </p:cNvPr>
          <p:cNvSpPr txBox="1">
            <a:spLocks/>
          </p:cNvSpPr>
          <p:nvPr/>
        </p:nvSpPr>
        <p:spPr>
          <a:xfrm>
            <a:off x="7598038" y="4250289"/>
            <a:ext cx="21458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raincoat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959D3243-220E-4A0D-A164-35CB025B6A43}"/>
              </a:ext>
            </a:extLst>
          </p:cNvPr>
          <p:cNvSpPr txBox="1">
            <a:spLocks/>
          </p:cNvSpPr>
          <p:nvPr/>
        </p:nvSpPr>
        <p:spPr>
          <a:xfrm>
            <a:off x="5023070" y="4732089"/>
            <a:ext cx="21458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>
                <a:solidFill>
                  <a:srgbClr val="FF0000"/>
                </a:solidFill>
              </a:rPr>
              <a:t>scrapbook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1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7" grpId="0" build="p"/>
      <p:bldP spid="18" grpId="0" build="p"/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" y="-7883"/>
            <a:ext cx="5140884" cy="688467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50" y="2096852"/>
            <a:ext cx="11274667" cy="328493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2DE80A48-5CDC-43E5-89A0-824D8D2B2993}"/>
              </a:ext>
            </a:extLst>
          </p:cNvPr>
          <p:cNvSpPr txBox="1">
            <a:spLocks/>
          </p:cNvSpPr>
          <p:nvPr/>
        </p:nvSpPr>
        <p:spPr>
          <a:xfrm>
            <a:off x="45929" y="3096213"/>
            <a:ext cx="418369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is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93503786-9D4D-4836-AEBF-026193032C71}"/>
              </a:ext>
            </a:extLst>
          </p:cNvPr>
          <p:cNvSpPr txBox="1">
            <a:spLocks/>
          </p:cNvSpPr>
          <p:nvPr/>
        </p:nvSpPr>
        <p:spPr>
          <a:xfrm>
            <a:off x="-25052" y="3538637"/>
            <a:ext cx="418369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is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76AA8E0F-AF87-4311-8133-745DE74A570C}"/>
              </a:ext>
            </a:extLst>
          </p:cNvPr>
          <p:cNvSpPr txBox="1">
            <a:spLocks/>
          </p:cNvSpPr>
          <p:nvPr/>
        </p:nvSpPr>
        <p:spPr>
          <a:xfrm>
            <a:off x="734858" y="3995290"/>
            <a:ext cx="418369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53BF5DB9-EE04-4E0A-A5A2-E3DBA81E3A53}"/>
              </a:ext>
            </a:extLst>
          </p:cNvPr>
          <p:cNvSpPr txBox="1">
            <a:spLocks/>
          </p:cNvSpPr>
          <p:nvPr/>
        </p:nvSpPr>
        <p:spPr>
          <a:xfrm>
            <a:off x="113250" y="4447686"/>
            <a:ext cx="418369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9313C403-95EF-4ADE-9A40-8C9346C576EB}"/>
              </a:ext>
            </a:extLst>
          </p:cNvPr>
          <p:cNvSpPr txBox="1">
            <a:spLocks/>
          </p:cNvSpPr>
          <p:nvPr/>
        </p:nvSpPr>
        <p:spPr>
          <a:xfrm>
            <a:off x="219027" y="4895536"/>
            <a:ext cx="418369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are</a:t>
            </a:r>
          </a:p>
        </p:txBody>
      </p:sp>
    </p:spTree>
    <p:extLst>
      <p:ext uri="{BB962C8B-B14F-4D97-AF65-F5344CB8AC3E}">
        <p14:creationId xmlns:p14="http://schemas.microsoft.com/office/powerpoint/2010/main" val="2384908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" y="0"/>
            <a:ext cx="5115839" cy="685113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56" y="1145314"/>
            <a:ext cx="9035065" cy="550735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C775AAB6-67C7-4C87-95E8-A912FCD32B95}"/>
              </a:ext>
            </a:extLst>
          </p:cNvPr>
          <p:cNvSpPr txBox="1">
            <a:spLocks/>
          </p:cNvSpPr>
          <p:nvPr/>
        </p:nvSpPr>
        <p:spPr>
          <a:xfrm>
            <a:off x="8603814" y="3413040"/>
            <a:ext cx="242084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is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going</a:t>
            </a:r>
            <a:r>
              <a:rPr lang="hr-HR" sz="2200" i="1" dirty="0">
                <a:solidFill>
                  <a:srgbClr val="FF0000"/>
                </a:solidFill>
              </a:rPr>
              <a:t> to </a:t>
            </a:r>
            <a:r>
              <a:rPr lang="hr-HR" sz="2200" i="1" dirty="0" err="1">
                <a:solidFill>
                  <a:srgbClr val="FF0000"/>
                </a:solidFill>
              </a:rPr>
              <a:t>win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80D8BE31-3674-48A9-AEA7-F10657AD2F0C}"/>
              </a:ext>
            </a:extLst>
          </p:cNvPr>
          <p:cNvSpPr txBox="1">
            <a:spLocks/>
          </p:cNvSpPr>
          <p:nvPr/>
        </p:nvSpPr>
        <p:spPr>
          <a:xfrm>
            <a:off x="3978457" y="5954763"/>
            <a:ext cx="357043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is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going</a:t>
            </a:r>
            <a:r>
              <a:rPr lang="hr-HR" sz="2200" i="1" dirty="0">
                <a:solidFill>
                  <a:srgbClr val="FF0000"/>
                </a:solidFill>
              </a:rPr>
              <a:t> to </a:t>
            </a:r>
            <a:r>
              <a:rPr lang="hr-HR" sz="2200" i="1" dirty="0" err="1">
                <a:solidFill>
                  <a:srgbClr val="FF0000"/>
                </a:solidFill>
              </a:rPr>
              <a:t>tell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5" name="Rezervirano mjesto sadržaja 2">
            <a:extLst>
              <a:ext uri="{FF2B5EF4-FFF2-40B4-BE49-F238E27FC236}">
                <a16:creationId xmlns:a16="http://schemas.microsoft.com/office/drawing/2014/main" id="{24C50381-D3EB-4BBD-A32A-362DCFA47E6D}"/>
              </a:ext>
            </a:extLst>
          </p:cNvPr>
          <p:cNvSpPr txBox="1">
            <a:spLocks/>
          </p:cNvSpPr>
          <p:nvPr/>
        </p:nvSpPr>
        <p:spPr>
          <a:xfrm>
            <a:off x="8310023" y="5954763"/>
            <a:ext cx="217416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are </a:t>
            </a:r>
            <a:r>
              <a:rPr lang="hr-HR" sz="2200" i="1" dirty="0" err="1">
                <a:solidFill>
                  <a:srgbClr val="FF0000"/>
                </a:solidFill>
              </a:rPr>
              <a:t>going</a:t>
            </a:r>
            <a:r>
              <a:rPr lang="hr-HR" sz="2200" i="1" dirty="0">
                <a:solidFill>
                  <a:srgbClr val="FF0000"/>
                </a:solidFill>
              </a:rPr>
              <a:t> to </a:t>
            </a:r>
            <a:r>
              <a:rPr lang="hr-HR" sz="2200" i="1" dirty="0" err="1">
                <a:solidFill>
                  <a:srgbClr val="FF0000"/>
                </a:solidFill>
              </a:rPr>
              <a:t>sing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7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 build="p"/>
      <p:bldP spid="2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" y="0"/>
            <a:ext cx="5134998" cy="687679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605" y="2301393"/>
            <a:ext cx="8511652" cy="363822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EED6F783-BFE1-4BD5-BB92-95870EB7CB14}"/>
              </a:ext>
            </a:extLst>
          </p:cNvPr>
          <p:cNvSpPr txBox="1">
            <a:spLocks/>
          </p:cNvSpPr>
          <p:nvPr/>
        </p:nvSpPr>
        <p:spPr>
          <a:xfrm>
            <a:off x="5422549" y="3704475"/>
            <a:ext cx="21458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more </a:t>
            </a:r>
            <a:r>
              <a:rPr lang="hr-HR" sz="2200" i="1" dirty="0" err="1">
                <a:solidFill>
                  <a:srgbClr val="FF0000"/>
                </a:solidFill>
              </a:rPr>
              <a:t>exciting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1CF0F92A-E575-46B4-A377-D95844B6D1FC}"/>
              </a:ext>
            </a:extLst>
          </p:cNvPr>
          <p:cNvSpPr txBox="1">
            <a:spLocks/>
          </p:cNvSpPr>
          <p:nvPr/>
        </p:nvSpPr>
        <p:spPr>
          <a:xfrm>
            <a:off x="5916358" y="4133031"/>
            <a:ext cx="21458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the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friendliest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970FFFF5-DB67-46DF-920F-2465889129F3}"/>
              </a:ext>
            </a:extLst>
          </p:cNvPr>
          <p:cNvSpPr txBox="1">
            <a:spLocks/>
          </p:cNvSpPr>
          <p:nvPr/>
        </p:nvSpPr>
        <p:spPr>
          <a:xfrm>
            <a:off x="4946325" y="4562049"/>
            <a:ext cx="21458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the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strongest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358D6E9A-26CA-4AD8-ADCF-1D3A39C5FD00}"/>
              </a:ext>
            </a:extLst>
          </p:cNvPr>
          <p:cNvSpPr txBox="1">
            <a:spLocks/>
          </p:cNvSpPr>
          <p:nvPr/>
        </p:nvSpPr>
        <p:spPr>
          <a:xfrm>
            <a:off x="5779625" y="4988605"/>
            <a:ext cx="21458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more </a:t>
            </a:r>
            <a:r>
              <a:rPr lang="hr-HR" sz="2200" i="1" dirty="0" err="1">
                <a:solidFill>
                  <a:srgbClr val="FF0000"/>
                </a:solidFill>
              </a:rPr>
              <a:t>beautiful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C6A6E47A-FE24-4CF3-B5A8-433A9E4394B0}"/>
              </a:ext>
            </a:extLst>
          </p:cNvPr>
          <p:cNvSpPr txBox="1">
            <a:spLocks/>
          </p:cNvSpPr>
          <p:nvPr/>
        </p:nvSpPr>
        <p:spPr>
          <a:xfrm>
            <a:off x="4993106" y="5415161"/>
            <a:ext cx="21458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younger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8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7" grpId="0" build="p"/>
      <p:bldP spid="18" grpId="0" build="p"/>
      <p:bldP spid="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3" y="2168"/>
            <a:ext cx="5152549" cy="6883740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5147476" y="109638"/>
            <a:ext cx="6898983" cy="53517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US" sz="2000" dirty="0"/>
              <a:t>What kind of</a:t>
            </a:r>
            <a:r>
              <a:rPr lang="hr-HR" sz="2000" dirty="0"/>
              <a:t> </a:t>
            </a:r>
            <a:r>
              <a:rPr lang="en-US" sz="2000" dirty="0"/>
              <a:t>free time activities are most common with your</a:t>
            </a:r>
            <a:r>
              <a:rPr lang="hr-HR" sz="2000" dirty="0"/>
              <a:t> </a:t>
            </a:r>
            <a:r>
              <a:rPr lang="en-US" sz="2000" dirty="0"/>
              <a:t>classmates? </a:t>
            </a:r>
            <a:endParaRPr lang="hr-HR" sz="2000" dirty="0"/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/>
              <a:t>Can you name some dangerous</a:t>
            </a:r>
            <a:r>
              <a:rPr lang="hr-HR" sz="2000" dirty="0"/>
              <a:t> </a:t>
            </a:r>
            <a:r>
              <a:rPr lang="en-US" sz="2000" dirty="0"/>
              <a:t>activities? </a:t>
            </a:r>
            <a:endParaRPr lang="hr-HR" sz="2000" dirty="0"/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/>
              <a:t>How would you describe sewing toys /</a:t>
            </a:r>
            <a:r>
              <a:rPr lang="hr-HR" sz="2000" dirty="0"/>
              <a:t> </a:t>
            </a:r>
            <a:r>
              <a:rPr lang="en-US" sz="2000" dirty="0"/>
              <a:t>hiking as an activity?</a:t>
            </a:r>
            <a:r>
              <a:rPr lang="hr-HR" sz="2000" dirty="0"/>
              <a:t>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/>
              <a:t>How do you usually celebrate</a:t>
            </a:r>
            <a:r>
              <a:rPr lang="hr-HR" sz="2000" dirty="0"/>
              <a:t> </a:t>
            </a:r>
            <a:r>
              <a:rPr lang="en-US" sz="2000" dirty="0"/>
              <a:t>your birthday? </a:t>
            </a:r>
            <a:endParaRPr lang="hr-HR" sz="2000" dirty="0"/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/>
              <a:t>What are you going to do for your</a:t>
            </a:r>
            <a:r>
              <a:rPr lang="hr-HR" sz="2000" dirty="0"/>
              <a:t> </a:t>
            </a:r>
            <a:r>
              <a:rPr lang="en-US" sz="2000" dirty="0"/>
              <a:t>next birthday? </a:t>
            </a:r>
            <a:endParaRPr lang="hr-HR" sz="2000" dirty="0"/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/>
              <a:t>Would</a:t>
            </a:r>
            <a:r>
              <a:rPr lang="hr-HR" sz="2000" dirty="0"/>
              <a:t> </a:t>
            </a:r>
            <a:r>
              <a:rPr lang="en-US" sz="2000" dirty="0"/>
              <a:t>you like to have a birthday party outdoors? </a:t>
            </a:r>
            <a:endParaRPr lang="hr-HR" sz="2000" dirty="0"/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/>
              <a:t>What is easier – playing chess or doing</a:t>
            </a:r>
            <a:r>
              <a:rPr lang="hr-HR" sz="2000" dirty="0"/>
              <a:t> </a:t>
            </a:r>
            <a:r>
              <a:rPr lang="en-US" sz="2000" dirty="0"/>
              <a:t>Sudoku?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1221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221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 Next LT Pro</vt:lpstr>
      <vt:lpstr>Calibri Light</vt:lpstr>
      <vt:lpstr>Calibri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Vuksan</dc:creator>
  <cp:lastModifiedBy>Sanja Ivoš</cp:lastModifiedBy>
  <cp:revision>187</cp:revision>
  <dcterms:created xsi:type="dcterms:W3CDTF">2020-09-15T16:13:04Z</dcterms:created>
  <dcterms:modified xsi:type="dcterms:W3CDTF">2022-11-24T14:56:27Z</dcterms:modified>
</cp:coreProperties>
</file>